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0" r:id="rId1"/>
  </p:sldMasterIdLst>
  <p:notesMasterIdLst>
    <p:notesMasterId r:id="rId12"/>
  </p:notesMasterIdLst>
  <p:sldIdLst>
    <p:sldId id="3336" r:id="rId2"/>
    <p:sldId id="3312" r:id="rId3"/>
    <p:sldId id="271" r:id="rId4"/>
    <p:sldId id="3328" r:id="rId5"/>
    <p:sldId id="3329" r:id="rId6"/>
    <p:sldId id="3335" r:id="rId7"/>
    <p:sldId id="3330" r:id="rId8"/>
    <p:sldId id="297" r:id="rId9"/>
    <p:sldId id="288" r:id="rId10"/>
    <p:sldId id="3332" r:id="rId11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53" orient="horz" pos="480" userDrawn="1">
          <p15:clr>
            <a:srgbClr val="A4A3A4"/>
          </p15:clr>
        </p15:guide>
        <p15:guide id="55" pos="958" userDrawn="1">
          <p15:clr>
            <a:srgbClr val="A4A3A4"/>
          </p15:clr>
        </p15:guide>
        <p15:guide id="57" pos="14398" userDrawn="1">
          <p15:clr>
            <a:srgbClr val="A4A3A4"/>
          </p15:clr>
        </p15:guide>
        <p15:guide id="58" orient="horz" pos="8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252D"/>
    <a:srgbClr val="FA4069"/>
    <a:srgbClr val="CCF6FF"/>
    <a:srgbClr val="5178B3"/>
    <a:srgbClr val="2CB3EB"/>
    <a:srgbClr val="FC0D1B"/>
    <a:srgbClr val="FA7B87"/>
    <a:srgbClr val="FB4756"/>
    <a:srgbClr val="F63D93"/>
    <a:srgbClr val="6CB5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3817" autoAdjust="0"/>
  </p:normalViewPr>
  <p:slideViewPr>
    <p:cSldViewPr snapToGrid="0" snapToObjects="1">
      <p:cViewPr varScale="1">
        <p:scale>
          <a:sx n="33" d="100"/>
          <a:sy n="33" d="100"/>
        </p:scale>
        <p:origin x="620" y="64"/>
      </p:cViewPr>
      <p:guideLst>
        <p:guide orient="horz" pos="480"/>
        <p:guide pos="958"/>
        <p:guide pos="14398"/>
        <p:guide orient="horz" pos="8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Lato Light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Lato Light" panose="020F0502020204030203" pitchFamily="34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11/13/2019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Lato Light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Lato Light" panose="020F0502020204030203" pitchFamily="34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b="0" i="0" kern="1200">
        <a:solidFill>
          <a:schemeClr val="tx1"/>
        </a:solidFill>
        <a:latin typeface="Lato Light" panose="020F0502020204030203" pitchFamily="34" charset="0"/>
        <a:ea typeface="+mn-ea"/>
        <a:cs typeface="+mn-cs"/>
      </a:defRPr>
    </a:lvl1pPr>
    <a:lvl2pPr marL="914217" algn="l" defTabSz="914217" rtl="0" eaLnBrk="1" latinLnBrk="0" hangingPunct="1">
      <a:defRPr sz="2400" b="0" i="0" kern="1200">
        <a:solidFill>
          <a:schemeClr val="tx1"/>
        </a:solidFill>
        <a:latin typeface="Lato Light" panose="020F0502020204030203" pitchFamily="34" charset="0"/>
        <a:ea typeface="+mn-ea"/>
        <a:cs typeface="+mn-cs"/>
      </a:defRPr>
    </a:lvl2pPr>
    <a:lvl3pPr marL="1828434" algn="l" defTabSz="914217" rtl="0" eaLnBrk="1" latinLnBrk="0" hangingPunct="1">
      <a:defRPr sz="2400" b="0" i="0" kern="1200">
        <a:solidFill>
          <a:schemeClr val="tx1"/>
        </a:solidFill>
        <a:latin typeface="Lato Light" panose="020F0502020204030203" pitchFamily="34" charset="0"/>
        <a:ea typeface="+mn-ea"/>
        <a:cs typeface="+mn-cs"/>
      </a:defRPr>
    </a:lvl3pPr>
    <a:lvl4pPr marL="2742651" algn="l" defTabSz="914217" rtl="0" eaLnBrk="1" latinLnBrk="0" hangingPunct="1">
      <a:defRPr sz="2400" b="0" i="0" kern="1200">
        <a:solidFill>
          <a:schemeClr val="tx1"/>
        </a:solidFill>
        <a:latin typeface="Lato Light" panose="020F0502020204030203" pitchFamily="34" charset="0"/>
        <a:ea typeface="+mn-ea"/>
        <a:cs typeface="+mn-cs"/>
      </a:defRPr>
    </a:lvl4pPr>
    <a:lvl5pPr marL="3656868" algn="l" defTabSz="914217" rtl="0" eaLnBrk="1" latinLnBrk="0" hangingPunct="1">
      <a:defRPr sz="2400" b="0" i="0" kern="1200">
        <a:solidFill>
          <a:schemeClr val="tx1"/>
        </a:solidFill>
        <a:latin typeface="Lato Light" panose="020F0502020204030203" pitchFamily="34" charset="0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8700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656648" y="7772400"/>
            <a:ext cx="17064355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7" name="Cím 6">
            <a:extLst>
              <a:ext uri="{FF2B5EF4-FFF2-40B4-BE49-F238E27FC236}">
                <a16:creationId xmlns:a16="http://schemas.microsoft.com/office/drawing/2014/main" id="{35F9AC60-559C-452D-B90F-20CFC9B2C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164" y="1701801"/>
            <a:ext cx="21025723" cy="2651126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36724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404A41D-2BEC-4CBE-B090-E0B1E3B4B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2F666-656B-482F-AB77-0CC48B4714DE}" type="datetimeFigureOut">
              <a:rPr lang="hu-HU"/>
              <a:pPr>
                <a:defRPr/>
              </a:pPr>
              <a:t>2019. 11. 13.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2BC91BC-1D3C-442B-9AC5-A2CBFB0B5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C2711B4-64D3-4910-B1DF-D741249F3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0A214-0292-4848-B54D-DA6AED6135C2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558949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093BF584-4139-AA4F-B94D-20250537A816}"/>
              </a:ext>
            </a:extLst>
          </p:cNvPr>
          <p:cNvSpPr/>
          <p:nvPr userDrawn="1"/>
        </p:nvSpPr>
        <p:spPr>
          <a:xfrm>
            <a:off x="22282830" y="717370"/>
            <a:ext cx="621775" cy="62177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1059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</p:sldLayoutIdLst>
  <p:hf hdr="0" ftr="0" dt="0"/>
  <p:txStyles>
    <p:titleStyle>
      <a:lvl1pPr algn="l" defTabSz="1828343" rtl="0" eaLnBrk="1" latinLnBrk="0" hangingPunct="1">
        <a:lnSpc>
          <a:spcPct val="90000"/>
        </a:lnSpc>
        <a:spcBef>
          <a:spcPct val="0"/>
        </a:spcBef>
        <a:buNone/>
        <a:defRPr sz="8798" b="1" i="0" kern="1200">
          <a:solidFill>
            <a:schemeClr val="tx2"/>
          </a:solidFill>
          <a:latin typeface="Poppins" pitchFamily="2" charset="77"/>
          <a:ea typeface="+mj-ea"/>
          <a:cs typeface="+mj-cs"/>
        </a:defRPr>
      </a:lvl1pPr>
    </p:titleStyle>
    <p:bodyStyle>
      <a:lvl1pPr marL="0" indent="0" algn="l" defTabSz="1828343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sz="5599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1pPr>
      <a:lvl2pPr marL="914171" indent="0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799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2pPr>
      <a:lvl3pPr marL="1828343" indent="0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999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3pPr>
      <a:lvl4pPr marL="2742514" indent="0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599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4pPr>
      <a:lvl5pPr marL="3656685" indent="0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599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nemeth.jozsef@uni-nke.h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7">
            <a:extLst>
              <a:ext uri="{FF2B5EF4-FFF2-40B4-BE49-F238E27FC236}">
                <a16:creationId xmlns:a16="http://schemas.microsoft.com/office/drawing/2014/main" id="{055385B4-6187-4105-BF05-CCE7F52DA574}"/>
              </a:ext>
            </a:extLst>
          </p:cNvPr>
          <p:cNvSpPr txBox="1"/>
          <p:nvPr/>
        </p:nvSpPr>
        <p:spPr>
          <a:xfrm>
            <a:off x="4046706" y="1575185"/>
            <a:ext cx="155642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6600" b="1" dirty="0">
                <a:solidFill>
                  <a:schemeClr val="accent6">
                    <a:lumMod val="75000"/>
                  </a:schemeClr>
                </a:solidFill>
              </a:rPr>
              <a:t>Stratégiai kommunikáció a </a:t>
            </a:r>
          </a:p>
          <a:p>
            <a:pPr algn="ctr"/>
            <a:r>
              <a:rPr lang="hu-HU" sz="6600" b="1" dirty="0">
                <a:solidFill>
                  <a:schemeClr val="accent6">
                    <a:lumMod val="75000"/>
                  </a:schemeClr>
                </a:solidFill>
              </a:rPr>
              <a:t>Zrínyi 2026 program</a:t>
            </a:r>
          </a:p>
          <a:p>
            <a:pPr algn="ctr"/>
            <a:r>
              <a:rPr lang="hu-HU" sz="6600" b="1" dirty="0">
                <a:solidFill>
                  <a:schemeClr val="accent6">
                    <a:lumMod val="75000"/>
                  </a:schemeClr>
                </a:solidFill>
              </a:rPr>
              <a:t>tükrében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D2E86099-5E7A-46D1-811D-457D7C72A235}"/>
              </a:ext>
            </a:extLst>
          </p:cNvPr>
          <p:cNvSpPr txBox="1"/>
          <p:nvPr/>
        </p:nvSpPr>
        <p:spPr>
          <a:xfrm>
            <a:off x="7782127" y="8785999"/>
            <a:ext cx="97665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chemeClr val="accent6">
                    <a:lumMod val="75000"/>
                  </a:schemeClr>
                </a:solidFill>
              </a:rPr>
              <a:t>“KOMMUNIKÁCIÓ 2019”</a:t>
            </a:r>
          </a:p>
          <a:p>
            <a:pPr algn="ctr"/>
            <a:r>
              <a:rPr lang="hu-HU" b="1" dirty="0">
                <a:solidFill>
                  <a:schemeClr val="accent6">
                    <a:lumMod val="75000"/>
                  </a:schemeClr>
                </a:solidFill>
              </a:rPr>
              <a:t>Nemzetközi tudományos - szakmai konferencia</a:t>
            </a:r>
          </a:p>
          <a:p>
            <a:pPr algn="ctr"/>
            <a:r>
              <a:rPr lang="hu-HU" b="1" dirty="0">
                <a:solidFill>
                  <a:schemeClr val="accent6">
                    <a:lumMod val="75000"/>
                  </a:schemeClr>
                </a:solidFill>
              </a:rPr>
              <a:t>STEFÁNIA PALOTA</a:t>
            </a:r>
          </a:p>
          <a:p>
            <a:pPr algn="ctr"/>
            <a:r>
              <a:rPr lang="hu-HU" b="1" dirty="0">
                <a:solidFill>
                  <a:schemeClr val="accent6">
                    <a:lumMod val="75000"/>
                  </a:schemeClr>
                </a:solidFill>
              </a:rPr>
              <a:t>2019. november 14.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01974EEA-55DF-4095-89E7-8676EE0909B1}"/>
              </a:ext>
            </a:extLst>
          </p:cNvPr>
          <p:cNvSpPr txBox="1"/>
          <p:nvPr/>
        </p:nvSpPr>
        <p:spPr>
          <a:xfrm>
            <a:off x="4144394" y="11182350"/>
            <a:ext cx="16672384" cy="1775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dirty="0"/>
              <a:t> „    </a:t>
            </a:r>
            <a:r>
              <a:rPr lang="hu-HU" b="1" dirty="0">
                <a:solidFill>
                  <a:schemeClr val="tx2"/>
                </a:solidFill>
              </a:rPr>
              <a:t>Ez a publikáció AZ EMBERI ERŐFORRÁSOK MINISZTÉRIUMA ÚNKP-19-4-NKE-30 KÓDSZÁMÚ ÚJ NEMZETI KIVÁLÓSÁG PROGRAMJÁNAK ÉS AZ MTA BOLYAI JÁNOS KUTATÓI ÖSZTÖNDÍJ TÁMOGATÁSÁVAL KÉSZÜLT.”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CCCC2696-DAF1-47BD-96D1-E60039882BA2}"/>
              </a:ext>
            </a:extLst>
          </p:cNvPr>
          <p:cNvSpPr txBox="1"/>
          <p:nvPr/>
        </p:nvSpPr>
        <p:spPr>
          <a:xfrm>
            <a:off x="9319097" y="6011694"/>
            <a:ext cx="63229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chemeClr val="accent6">
                    <a:lumMod val="75000"/>
                  </a:schemeClr>
                </a:solidFill>
              </a:rPr>
              <a:t>Dr. Németh József Lajos egyetemi docens 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E976F630-CEAA-49FB-9BB2-D2BC339CC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0872" y="10956728"/>
            <a:ext cx="1559054" cy="99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954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>
            <a:extLst>
              <a:ext uri="{FF2B5EF4-FFF2-40B4-BE49-F238E27FC236}">
                <a16:creationId xmlns:a16="http://schemas.microsoft.com/office/drawing/2014/main" id="{536AB451-7FBD-864E-A583-FBF513FEFA04}"/>
              </a:ext>
            </a:extLst>
          </p:cNvPr>
          <p:cNvSpPr txBox="1"/>
          <p:nvPr/>
        </p:nvSpPr>
        <p:spPr>
          <a:xfrm>
            <a:off x="5483984" y="5577247"/>
            <a:ext cx="14728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6000" b="1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KÖSZÖNÖM A FIGYELMET!KÉRDÉSEK?</a:t>
            </a:r>
            <a:endParaRPr lang="en-US" sz="6000" b="1" dirty="0">
              <a:solidFill>
                <a:schemeClr val="accent6">
                  <a:lumMod val="75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1A81421-6489-4C40-9F60-9A3A785270CB}"/>
              </a:ext>
            </a:extLst>
          </p:cNvPr>
          <p:cNvSpPr txBox="1"/>
          <p:nvPr/>
        </p:nvSpPr>
        <p:spPr>
          <a:xfrm>
            <a:off x="9706414" y="1575186"/>
            <a:ext cx="4964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300" dirty="0">
                <a:solidFill>
                  <a:schemeClr val="bg1">
                    <a:lumMod val="65000"/>
                  </a:schemeClr>
                </a:solidFill>
                <a:latin typeface="Poppins Light" pitchFamily="2" charset="77"/>
                <a:cs typeface="Poppins Light" pitchFamily="2" charset="77"/>
              </a:rPr>
              <a:t>WRITE YOUR SUBTITLE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1C6581-F682-C84C-9D6F-F4E12C41233F}"/>
              </a:ext>
            </a:extLst>
          </p:cNvPr>
          <p:cNvSpPr txBox="1"/>
          <p:nvPr/>
        </p:nvSpPr>
        <p:spPr>
          <a:xfrm>
            <a:off x="3298826" y="4200603"/>
            <a:ext cx="1489510" cy="221599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38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F83914-6AA0-2A46-B734-23799264CC97}"/>
              </a:ext>
            </a:extLst>
          </p:cNvPr>
          <p:cNvSpPr txBox="1"/>
          <p:nvPr/>
        </p:nvSpPr>
        <p:spPr>
          <a:xfrm>
            <a:off x="7380264" y="4200603"/>
            <a:ext cx="1471878" cy="221599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38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268901-49C8-0B4A-8E04-2718EE3378B8}"/>
              </a:ext>
            </a:extLst>
          </p:cNvPr>
          <p:cNvSpPr txBox="1"/>
          <p:nvPr/>
        </p:nvSpPr>
        <p:spPr>
          <a:xfrm>
            <a:off x="11480137" y="4200603"/>
            <a:ext cx="1417376" cy="221599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38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FD0997-9DFF-6A4D-97C9-46F79AAB3445}"/>
              </a:ext>
            </a:extLst>
          </p:cNvPr>
          <p:cNvSpPr txBox="1"/>
          <p:nvPr/>
        </p:nvSpPr>
        <p:spPr>
          <a:xfrm>
            <a:off x="15516692" y="4200603"/>
            <a:ext cx="1489510" cy="221599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38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347900-DD9A-1747-9807-025A10A713A1}"/>
              </a:ext>
            </a:extLst>
          </p:cNvPr>
          <p:cNvSpPr txBox="1"/>
          <p:nvPr/>
        </p:nvSpPr>
        <p:spPr>
          <a:xfrm>
            <a:off x="19664655" y="4200603"/>
            <a:ext cx="1338829" cy="221599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38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0798D00-8608-F14B-B927-89C81B99747E}"/>
              </a:ext>
            </a:extLst>
          </p:cNvPr>
          <p:cNvSpPr txBox="1"/>
          <p:nvPr/>
        </p:nvSpPr>
        <p:spPr>
          <a:xfrm>
            <a:off x="2257675" y="3129567"/>
            <a:ext cx="3571812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PRE-CONTEMPLATION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E7EE8F2-2A3A-0047-BCA6-86EC04873E54}"/>
              </a:ext>
            </a:extLst>
          </p:cNvPr>
          <p:cNvSpPr txBox="1"/>
          <p:nvPr/>
        </p:nvSpPr>
        <p:spPr>
          <a:xfrm>
            <a:off x="6698988" y="3129567"/>
            <a:ext cx="2834429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CONTEMPLATION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18584D4-DC1C-2247-9967-49DD39F20635}"/>
              </a:ext>
            </a:extLst>
          </p:cNvPr>
          <p:cNvSpPr txBox="1"/>
          <p:nvPr/>
        </p:nvSpPr>
        <p:spPr>
          <a:xfrm>
            <a:off x="11020073" y="3129567"/>
            <a:ext cx="2337499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PREPARATION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173310D-4FBC-B04B-B6D9-C2F430C4ADAD}"/>
              </a:ext>
            </a:extLst>
          </p:cNvPr>
          <p:cNvSpPr txBox="1"/>
          <p:nvPr/>
        </p:nvSpPr>
        <p:spPr>
          <a:xfrm>
            <a:off x="15565585" y="3129567"/>
            <a:ext cx="1391728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ACTION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C045735-FD0A-A945-B849-A6E62A8A1A5A}"/>
              </a:ext>
            </a:extLst>
          </p:cNvPr>
          <p:cNvSpPr txBox="1"/>
          <p:nvPr/>
        </p:nvSpPr>
        <p:spPr>
          <a:xfrm>
            <a:off x="19106811" y="3129567"/>
            <a:ext cx="2454519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MAINTENANCE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8AA498BF-643D-4880-9F01-B7E1F7824ACC}"/>
              </a:ext>
            </a:extLst>
          </p:cNvPr>
          <p:cNvSpPr txBox="1"/>
          <p:nvPr/>
        </p:nvSpPr>
        <p:spPr>
          <a:xfrm>
            <a:off x="7524750" y="7147764"/>
            <a:ext cx="82902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tx2"/>
                </a:solidFill>
              </a:rPr>
              <a:t>ELÉRHETŐSÉGEK: </a:t>
            </a:r>
            <a:r>
              <a:rPr lang="hu-HU" b="1" dirty="0">
                <a:solidFill>
                  <a:schemeClr val="tx2"/>
                </a:solidFill>
                <a:hlinkClick r:id="rId2"/>
              </a:rPr>
              <a:t>nemeth.jozsef@uni-nke.hu</a:t>
            </a:r>
            <a:endParaRPr lang="hu-HU" b="1" dirty="0">
              <a:solidFill>
                <a:schemeClr val="tx2"/>
              </a:solidFill>
            </a:endParaRPr>
          </a:p>
          <a:p>
            <a:r>
              <a:rPr lang="hu-HU" b="1" dirty="0">
                <a:solidFill>
                  <a:schemeClr val="tx2"/>
                </a:solidFill>
              </a:rPr>
              <a:t>432-9000/29-194</a:t>
            </a:r>
          </a:p>
          <a:p>
            <a:r>
              <a:rPr lang="hu-HU" b="1" dirty="0">
                <a:solidFill>
                  <a:schemeClr val="tx2"/>
                </a:solidFill>
              </a:rPr>
              <a:t>NKE HHK, ELEKTRONIKAI HADVISELÉS TANSZÉK</a:t>
            </a:r>
          </a:p>
        </p:txBody>
      </p:sp>
    </p:spTree>
    <p:extLst>
      <p:ext uri="{BB962C8B-B14F-4D97-AF65-F5344CB8AC3E}">
        <p14:creationId xmlns:p14="http://schemas.microsoft.com/office/powerpoint/2010/main" val="1872890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AB1AE0D1-B01A-274B-ACA1-2C5B8690B435}"/>
              </a:ext>
            </a:extLst>
          </p:cNvPr>
          <p:cNvSpPr txBox="1"/>
          <p:nvPr/>
        </p:nvSpPr>
        <p:spPr>
          <a:xfrm>
            <a:off x="8551133" y="1575186"/>
            <a:ext cx="794647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8800" b="1" dirty="0">
                <a:solidFill>
                  <a:srgbClr val="00B0F0"/>
                </a:solidFill>
                <a:latin typeface="Poppins" pitchFamily="2" charset="77"/>
                <a:cs typeface="Poppins" pitchFamily="2" charset="77"/>
              </a:rPr>
              <a:t>Miről is lesz szó?</a:t>
            </a:r>
            <a:endParaRPr lang="en-US" sz="8800" b="1" dirty="0">
              <a:solidFill>
                <a:srgbClr val="00B0F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4E3A5F-4131-B549-B720-B6F7B6A67C0B}"/>
              </a:ext>
            </a:extLst>
          </p:cNvPr>
          <p:cNvSpPr txBox="1"/>
          <p:nvPr/>
        </p:nvSpPr>
        <p:spPr>
          <a:xfrm>
            <a:off x="11205223" y="1575186"/>
            <a:ext cx="1967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spc="300" dirty="0">
                <a:solidFill>
                  <a:schemeClr val="bg1">
                    <a:lumMod val="65000"/>
                  </a:schemeClr>
                </a:solidFill>
                <a:latin typeface="Poppins Light" pitchFamily="2" charset="77"/>
                <a:cs typeface="Poppins Light" pitchFamily="2" charset="77"/>
              </a:rPr>
              <a:t>2019.09.21</a:t>
            </a:r>
            <a:endParaRPr lang="en-US" sz="2400" spc="300" dirty="0">
              <a:solidFill>
                <a:schemeClr val="bg1">
                  <a:lumMod val="65000"/>
                </a:schemeClr>
              </a:solidFill>
              <a:latin typeface="Poppins Light" pitchFamily="2" charset="77"/>
              <a:cs typeface="Poppins Light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9B9503-0C18-8D49-9921-48E382883E4D}"/>
              </a:ext>
            </a:extLst>
          </p:cNvPr>
          <p:cNvSpPr/>
          <p:nvPr/>
        </p:nvSpPr>
        <p:spPr>
          <a:xfrm>
            <a:off x="9405508" y="9021335"/>
            <a:ext cx="12044073" cy="17756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9D11766-0DDD-DE4A-9361-F45D286A2AE0}"/>
              </a:ext>
            </a:extLst>
          </p:cNvPr>
          <p:cNvSpPr/>
          <p:nvPr/>
        </p:nvSpPr>
        <p:spPr>
          <a:xfrm>
            <a:off x="9405508" y="6938377"/>
            <a:ext cx="12044073" cy="177568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870A9B-7A06-084A-B20C-A93F31BD8387}"/>
              </a:ext>
            </a:extLst>
          </p:cNvPr>
          <p:cNvSpPr/>
          <p:nvPr/>
        </p:nvSpPr>
        <p:spPr>
          <a:xfrm>
            <a:off x="9405508" y="4855415"/>
            <a:ext cx="12044073" cy="17756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3DC687-5B8E-0747-A831-F00FBB24696B}"/>
              </a:ext>
            </a:extLst>
          </p:cNvPr>
          <p:cNvSpPr/>
          <p:nvPr/>
        </p:nvSpPr>
        <p:spPr>
          <a:xfrm>
            <a:off x="9405508" y="2772456"/>
            <a:ext cx="12044073" cy="177568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2" name="Pentagon 1">
            <a:extLst>
              <a:ext uri="{FF2B5EF4-FFF2-40B4-BE49-F238E27FC236}">
                <a16:creationId xmlns:a16="http://schemas.microsoft.com/office/drawing/2014/main" id="{5A572409-A3D8-7F45-85FB-E507CC2B9B30}"/>
              </a:ext>
            </a:extLst>
          </p:cNvPr>
          <p:cNvSpPr/>
          <p:nvPr/>
        </p:nvSpPr>
        <p:spPr>
          <a:xfrm>
            <a:off x="4834712" y="2752857"/>
            <a:ext cx="5706578" cy="1775682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3" name="Pentagon 2">
            <a:extLst>
              <a:ext uri="{FF2B5EF4-FFF2-40B4-BE49-F238E27FC236}">
                <a16:creationId xmlns:a16="http://schemas.microsoft.com/office/drawing/2014/main" id="{5E22502E-B57D-FA4C-9183-28F8CAAC3A7D}"/>
              </a:ext>
            </a:extLst>
          </p:cNvPr>
          <p:cNvSpPr/>
          <p:nvPr/>
        </p:nvSpPr>
        <p:spPr>
          <a:xfrm>
            <a:off x="4834717" y="4855417"/>
            <a:ext cx="5706578" cy="1775682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9F48857C-4DFD-F748-9D00-4D6AA4063BDC}"/>
              </a:ext>
            </a:extLst>
          </p:cNvPr>
          <p:cNvSpPr/>
          <p:nvPr/>
        </p:nvSpPr>
        <p:spPr>
          <a:xfrm>
            <a:off x="4834717" y="6938377"/>
            <a:ext cx="5706578" cy="1775682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5" name="Pentagon 4">
            <a:extLst>
              <a:ext uri="{FF2B5EF4-FFF2-40B4-BE49-F238E27FC236}">
                <a16:creationId xmlns:a16="http://schemas.microsoft.com/office/drawing/2014/main" id="{83AA1E46-15AE-AC41-8FA0-C4DADE7E51C6}"/>
              </a:ext>
            </a:extLst>
          </p:cNvPr>
          <p:cNvSpPr/>
          <p:nvPr/>
        </p:nvSpPr>
        <p:spPr>
          <a:xfrm>
            <a:off x="4516494" y="8952357"/>
            <a:ext cx="5706578" cy="1775682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D3255B-0EBF-7D4C-93A7-BCF9847D6AEF}"/>
              </a:ext>
            </a:extLst>
          </p:cNvPr>
          <p:cNvSpPr txBox="1"/>
          <p:nvPr/>
        </p:nvSpPr>
        <p:spPr>
          <a:xfrm>
            <a:off x="4938186" y="3380756"/>
            <a:ext cx="5014514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hu-HU" sz="32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BEMUTATKOZÁS; BEVEZETÉS</a:t>
            </a:r>
            <a:endParaRPr lang="en-US" sz="32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8C7A16-7154-3A49-A252-BD040B7E392F}"/>
              </a:ext>
            </a:extLst>
          </p:cNvPr>
          <p:cNvSpPr txBox="1"/>
          <p:nvPr/>
        </p:nvSpPr>
        <p:spPr>
          <a:xfrm>
            <a:off x="4862460" y="5450869"/>
            <a:ext cx="5165966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hu-HU" sz="32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STRATÉGIAI KOMMUNIKÁCIÓ</a:t>
            </a:r>
            <a:endParaRPr lang="en-US" sz="32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F651FD-749D-B049-8989-D671355A73D9}"/>
              </a:ext>
            </a:extLst>
          </p:cNvPr>
          <p:cNvSpPr txBox="1"/>
          <p:nvPr/>
        </p:nvSpPr>
        <p:spPr>
          <a:xfrm>
            <a:off x="6633482" y="7533828"/>
            <a:ext cx="2109039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hu-HU" sz="32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SZEMÉLYEK</a:t>
            </a:r>
            <a:endParaRPr lang="en-US" sz="32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A6AB8E-662D-8B44-AD7D-3F652A8A4C74}"/>
              </a:ext>
            </a:extLst>
          </p:cNvPr>
          <p:cNvSpPr txBox="1"/>
          <p:nvPr/>
        </p:nvSpPr>
        <p:spPr>
          <a:xfrm>
            <a:off x="4919673" y="9373857"/>
            <a:ext cx="3893438" cy="107721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hu-HU" sz="32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ESZKÖZÖK</a:t>
            </a:r>
          </a:p>
          <a:p>
            <a:pPr algn="ctr"/>
            <a:r>
              <a:rPr lang="hu-HU" sz="32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PÉLDÁK BEMUTATÁSA</a:t>
            </a:r>
            <a:endParaRPr lang="en-US" sz="32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639A3C-5820-854A-8484-86DA70CA24FB}"/>
              </a:ext>
            </a:extLst>
          </p:cNvPr>
          <p:cNvSpPr txBox="1"/>
          <p:nvPr/>
        </p:nvSpPr>
        <p:spPr>
          <a:xfrm>
            <a:off x="6246702" y="11699749"/>
            <a:ext cx="2096984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hu-HU" sz="32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IRODALOM</a:t>
            </a:r>
            <a:endParaRPr lang="en-US" sz="32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0C8B3BC8-A360-F849-B876-9D59796A4EA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03244" y="9232406"/>
            <a:ext cx="1351806" cy="1353540"/>
          </a:xfrm>
          <a:custGeom>
            <a:avLst/>
            <a:gdLst>
              <a:gd name="connsiteX0" fmla="*/ 509588 w 1145140"/>
              <a:gd name="connsiteY0" fmla="*/ 613568 h 1146608"/>
              <a:gd name="connsiteX1" fmla="*/ 525002 w 1145140"/>
              <a:gd name="connsiteY1" fmla="*/ 619969 h 1146608"/>
              <a:gd name="connsiteX2" fmla="*/ 531455 w 1145140"/>
              <a:gd name="connsiteY2" fmla="*/ 635615 h 1146608"/>
              <a:gd name="connsiteX3" fmla="*/ 525002 w 1145140"/>
              <a:gd name="connsiteY3" fmla="*/ 651262 h 1146608"/>
              <a:gd name="connsiteX4" fmla="*/ 509588 w 1145140"/>
              <a:gd name="connsiteY4" fmla="*/ 657663 h 1146608"/>
              <a:gd name="connsiteX5" fmla="*/ 493816 w 1145140"/>
              <a:gd name="connsiteY5" fmla="*/ 651262 h 1146608"/>
              <a:gd name="connsiteX6" fmla="*/ 487363 w 1145140"/>
              <a:gd name="connsiteY6" fmla="*/ 635615 h 1146608"/>
              <a:gd name="connsiteX7" fmla="*/ 493816 w 1145140"/>
              <a:gd name="connsiteY7" fmla="*/ 619969 h 1146608"/>
              <a:gd name="connsiteX8" fmla="*/ 509588 w 1145140"/>
              <a:gd name="connsiteY8" fmla="*/ 613568 h 1146608"/>
              <a:gd name="connsiteX9" fmla="*/ 511833 w 1145140"/>
              <a:gd name="connsiteY9" fmla="*/ 503279 h 1146608"/>
              <a:gd name="connsiteX10" fmla="*/ 382644 w 1145140"/>
              <a:gd name="connsiteY10" fmla="*/ 633188 h 1146608"/>
              <a:gd name="connsiteX11" fmla="*/ 511833 w 1145140"/>
              <a:gd name="connsiteY11" fmla="*/ 763096 h 1146608"/>
              <a:gd name="connsiteX12" fmla="*/ 641741 w 1145140"/>
              <a:gd name="connsiteY12" fmla="*/ 633188 h 1146608"/>
              <a:gd name="connsiteX13" fmla="*/ 617991 w 1145140"/>
              <a:gd name="connsiteY13" fmla="*/ 558697 h 1146608"/>
              <a:gd name="connsiteX14" fmla="*/ 578407 w 1145140"/>
              <a:gd name="connsiteY14" fmla="*/ 598281 h 1146608"/>
              <a:gd name="connsiteX15" fmla="*/ 562573 w 1145140"/>
              <a:gd name="connsiteY15" fmla="*/ 604759 h 1146608"/>
              <a:gd name="connsiteX16" fmla="*/ 546739 w 1145140"/>
              <a:gd name="connsiteY16" fmla="*/ 598281 h 1146608"/>
              <a:gd name="connsiteX17" fmla="*/ 546739 w 1145140"/>
              <a:gd name="connsiteY17" fmla="*/ 566614 h 1146608"/>
              <a:gd name="connsiteX18" fmla="*/ 586683 w 1145140"/>
              <a:gd name="connsiteY18" fmla="*/ 527030 h 1146608"/>
              <a:gd name="connsiteX19" fmla="*/ 511833 w 1145140"/>
              <a:gd name="connsiteY19" fmla="*/ 503279 h 1146608"/>
              <a:gd name="connsiteX20" fmla="*/ 310177 w 1145140"/>
              <a:gd name="connsiteY20" fmla="*/ 407770 h 1146608"/>
              <a:gd name="connsiteX21" fmla="*/ 325982 w 1145140"/>
              <a:gd name="connsiteY21" fmla="*/ 414264 h 1146608"/>
              <a:gd name="connsiteX22" fmla="*/ 325982 w 1145140"/>
              <a:gd name="connsiteY22" fmla="*/ 446014 h 1146608"/>
              <a:gd name="connsiteX23" fmla="*/ 325982 w 1145140"/>
              <a:gd name="connsiteY23" fmla="*/ 446375 h 1146608"/>
              <a:gd name="connsiteX24" fmla="*/ 310177 w 1145140"/>
              <a:gd name="connsiteY24" fmla="*/ 452869 h 1146608"/>
              <a:gd name="connsiteX25" fmla="*/ 294012 w 1145140"/>
              <a:gd name="connsiteY25" fmla="*/ 446375 h 1146608"/>
              <a:gd name="connsiteX26" fmla="*/ 294012 w 1145140"/>
              <a:gd name="connsiteY26" fmla="*/ 414625 h 1146608"/>
              <a:gd name="connsiteX27" fmla="*/ 294371 w 1145140"/>
              <a:gd name="connsiteY27" fmla="*/ 414264 h 1146608"/>
              <a:gd name="connsiteX28" fmla="*/ 310177 w 1145140"/>
              <a:gd name="connsiteY28" fmla="*/ 407770 h 1146608"/>
              <a:gd name="connsiteX29" fmla="*/ 999799 w 1145140"/>
              <a:gd name="connsiteY29" fmla="*/ 176890 h 1146608"/>
              <a:gd name="connsiteX30" fmla="*/ 877447 w 1145140"/>
              <a:gd name="connsiteY30" fmla="*/ 299241 h 1146608"/>
              <a:gd name="connsiteX31" fmla="*/ 814472 w 1145140"/>
              <a:gd name="connsiteY31" fmla="*/ 362216 h 1146608"/>
              <a:gd name="connsiteX32" fmla="*/ 950498 w 1145140"/>
              <a:gd name="connsiteY32" fmla="*/ 362216 h 1146608"/>
              <a:gd name="connsiteX33" fmla="*/ 1093001 w 1145140"/>
              <a:gd name="connsiteY33" fmla="*/ 219713 h 1146608"/>
              <a:gd name="connsiteX34" fmla="*/ 1098039 w 1145140"/>
              <a:gd name="connsiteY34" fmla="*/ 192364 h 1146608"/>
              <a:gd name="connsiteX35" fmla="*/ 1075368 w 1145140"/>
              <a:gd name="connsiteY35" fmla="*/ 176890 h 1146608"/>
              <a:gd name="connsiteX36" fmla="*/ 444862 w 1145140"/>
              <a:gd name="connsiteY36" fmla="*/ 121443 h 1146608"/>
              <a:gd name="connsiteX37" fmla="*/ 579942 w 1145140"/>
              <a:gd name="connsiteY37" fmla="*/ 121443 h 1146608"/>
              <a:gd name="connsiteX38" fmla="*/ 622447 w 1145140"/>
              <a:gd name="connsiteY38" fmla="*/ 163918 h 1146608"/>
              <a:gd name="connsiteX39" fmla="*/ 622447 w 1145140"/>
              <a:gd name="connsiteY39" fmla="*/ 220792 h 1146608"/>
              <a:gd name="connsiteX40" fmla="*/ 655947 w 1145140"/>
              <a:gd name="connsiteY40" fmla="*/ 230870 h 1146608"/>
              <a:gd name="connsiteX41" fmla="*/ 669275 w 1145140"/>
              <a:gd name="connsiteY41" fmla="*/ 259667 h 1146608"/>
              <a:gd name="connsiteX42" fmla="*/ 640818 w 1145140"/>
              <a:gd name="connsiteY42" fmla="*/ 273346 h 1146608"/>
              <a:gd name="connsiteX43" fmla="*/ 609120 w 1145140"/>
              <a:gd name="connsiteY43" fmla="*/ 263627 h 1146608"/>
              <a:gd name="connsiteX44" fmla="*/ 577421 w 1145140"/>
              <a:gd name="connsiteY44" fmla="*/ 222591 h 1146608"/>
              <a:gd name="connsiteX45" fmla="*/ 577421 w 1145140"/>
              <a:gd name="connsiteY45" fmla="*/ 166438 h 1146608"/>
              <a:gd name="connsiteX46" fmla="*/ 447384 w 1145140"/>
              <a:gd name="connsiteY46" fmla="*/ 166438 h 1146608"/>
              <a:gd name="connsiteX47" fmla="*/ 447384 w 1145140"/>
              <a:gd name="connsiteY47" fmla="*/ 222591 h 1146608"/>
              <a:gd name="connsiteX48" fmla="*/ 415685 w 1145140"/>
              <a:gd name="connsiteY48" fmla="*/ 263627 h 1146608"/>
              <a:gd name="connsiteX49" fmla="*/ 319148 w 1145140"/>
              <a:gd name="connsiteY49" fmla="*/ 303942 h 1146608"/>
              <a:gd name="connsiteX50" fmla="*/ 267998 w 1145140"/>
              <a:gd name="connsiteY50" fmla="*/ 297103 h 1146608"/>
              <a:gd name="connsiteX51" fmla="*/ 228014 w 1145140"/>
              <a:gd name="connsiteY51" fmla="*/ 257148 h 1146608"/>
              <a:gd name="connsiteX52" fmla="*/ 135440 w 1145140"/>
              <a:gd name="connsiteY52" fmla="*/ 349297 h 1146608"/>
              <a:gd name="connsiteX53" fmla="*/ 175783 w 1145140"/>
              <a:gd name="connsiteY53" fmla="*/ 389613 h 1146608"/>
              <a:gd name="connsiteX54" fmla="*/ 182627 w 1145140"/>
              <a:gd name="connsiteY54" fmla="*/ 440727 h 1146608"/>
              <a:gd name="connsiteX55" fmla="*/ 142644 w 1145140"/>
              <a:gd name="connsiteY55" fmla="*/ 537196 h 1146608"/>
              <a:gd name="connsiteX56" fmla="*/ 101580 w 1145140"/>
              <a:gd name="connsiteY56" fmla="*/ 568513 h 1146608"/>
              <a:gd name="connsiteX57" fmla="*/ 44666 w 1145140"/>
              <a:gd name="connsiteY57" fmla="*/ 568513 h 1146608"/>
              <a:gd name="connsiteX58" fmla="*/ 44666 w 1145140"/>
              <a:gd name="connsiteY58" fmla="*/ 699178 h 1146608"/>
              <a:gd name="connsiteX59" fmla="*/ 101580 w 1145140"/>
              <a:gd name="connsiteY59" fmla="*/ 699178 h 1146608"/>
              <a:gd name="connsiteX60" fmla="*/ 142644 w 1145140"/>
              <a:gd name="connsiteY60" fmla="*/ 730495 h 1146608"/>
              <a:gd name="connsiteX61" fmla="*/ 182627 w 1145140"/>
              <a:gd name="connsiteY61" fmla="*/ 826964 h 1146608"/>
              <a:gd name="connsiteX62" fmla="*/ 175783 w 1145140"/>
              <a:gd name="connsiteY62" fmla="*/ 878078 h 1146608"/>
              <a:gd name="connsiteX63" fmla="*/ 135440 w 1145140"/>
              <a:gd name="connsiteY63" fmla="*/ 918394 h 1146608"/>
              <a:gd name="connsiteX64" fmla="*/ 228014 w 1145140"/>
              <a:gd name="connsiteY64" fmla="*/ 1010903 h 1146608"/>
              <a:gd name="connsiteX65" fmla="*/ 268358 w 1145140"/>
              <a:gd name="connsiteY65" fmla="*/ 970228 h 1146608"/>
              <a:gd name="connsiteX66" fmla="*/ 319508 w 1145140"/>
              <a:gd name="connsiteY66" fmla="*/ 963749 h 1146608"/>
              <a:gd name="connsiteX67" fmla="*/ 415685 w 1145140"/>
              <a:gd name="connsiteY67" fmla="*/ 1003704 h 1146608"/>
              <a:gd name="connsiteX68" fmla="*/ 447384 w 1145140"/>
              <a:gd name="connsiteY68" fmla="*/ 1044380 h 1146608"/>
              <a:gd name="connsiteX69" fmla="*/ 447384 w 1145140"/>
              <a:gd name="connsiteY69" fmla="*/ 1101613 h 1146608"/>
              <a:gd name="connsiteX70" fmla="*/ 577781 w 1145140"/>
              <a:gd name="connsiteY70" fmla="*/ 1101613 h 1146608"/>
              <a:gd name="connsiteX71" fmla="*/ 577781 w 1145140"/>
              <a:gd name="connsiteY71" fmla="*/ 1044740 h 1146608"/>
              <a:gd name="connsiteX72" fmla="*/ 609120 w 1145140"/>
              <a:gd name="connsiteY72" fmla="*/ 1003704 h 1146608"/>
              <a:gd name="connsiteX73" fmla="*/ 705657 w 1145140"/>
              <a:gd name="connsiteY73" fmla="*/ 964109 h 1146608"/>
              <a:gd name="connsiteX74" fmla="*/ 756807 w 1145140"/>
              <a:gd name="connsiteY74" fmla="*/ 970588 h 1146608"/>
              <a:gd name="connsiteX75" fmla="*/ 797150 w 1145140"/>
              <a:gd name="connsiteY75" fmla="*/ 1010903 h 1146608"/>
              <a:gd name="connsiteX76" fmla="*/ 889365 w 1145140"/>
              <a:gd name="connsiteY76" fmla="*/ 918394 h 1146608"/>
              <a:gd name="connsiteX77" fmla="*/ 849381 w 1145140"/>
              <a:gd name="connsiteY77" fmla="*/ 878438 h 1146608"/>
              <a:gd name="connsiteX78" fmla="*/ 842897 w 1145140"/>
              <a:gd name="connsiteY78" fmla="*/ 827324 h 1146608"/>
              <a:gd name="connsiteX79" fmla="*/ 882881 w 1145140"/>
              <a:gd name="connsiteY79" fmla="*/ 730495 h 1146608"/>
              <a:gd name="connsiteX80" fmla="*/ 923945 w 1145140"/>
              <a:gd name="connsiteY80" fmla="*/ 699178 h 1146608"/>
              <a:gd name="connsiteX81" fmla="*/ 980138 w 1145140"/>
              <a:gd name="connsiteY81" fmla="*/ 699178 h 1146608"/>
              <a:gd name="connsiteX82" fmla="*/ 980138 w 1145140"/>
              <a:gd name="connsiteY82" fmla="*/ 568513 h 1146608"/>
              <a:gd name="connsiteX83" fmla="*/ 923945 w 1145140"/>
              <a:gd name="connsiteY83" fmla="*/ 568513 h 1146608"/>
              <a:gd name="connsiteX84" fmla="*/ 882881 w 1145140"/>
              <a:gd name="connsiteY84" fmla="*/ 537196 h 1146608"/>
              <a:gd name="connsiteX85" fmla="*/ 873155 w 1145140"/>
              <a:gd name="connsiteY85" fmla="*/ 504800 h 1146608"/>
              <a:gd name="connsiteX86" fmla="*/ 886483 w 1145140"/>
              <a:gd name="connsiteY86" fmla="*/ 476363 h 1146608"/>
              <a:gd name="connsiteX87" fmla="*/ 915300 w 1145140"/>
              <a:gd name="connsiteY87" fmla="*/ 489681 h 1146608"/>
              <a:gd name="connsiteX88" fmla="*/ 925746 w 1145140"/>
              <a:gd name="connsiteY88" fmla="*/ 523878 h 1146608"/>
              <a:gd name="connsiteX89" fmla="*/ 982660 w 1145140"/>
              <a:gd name="connsiteY89" fmla="*/ 523878 h 1146608"/>
              <a:gd name="connsiteX90" fmla="*/ 1025165 w 1145140"/>
              <a:gd name="connsiteY90" fmla="*/ 565993 h 1146608"/>
              <a:gd name="connsiteX91" fmla="*/ 1025165 w 1145140"/>
              <a:gd name="connsiteY91" fmla="*/ 701698 h 1146608"/>
              <a:gd name="connsiteX92" fmla="*/ 982660 w 1145140"/>
              <a:gd name="connsiteY92" fmla="*/ 743813 h 1146608"/>
              <a:gd name="connsiteX93" fmla="*/ 925746 w 1145140"/>
              <a:gd name="connsiteY93" fmla="*/ 743813 h 1146608"/>
              <a:gd name="connsiteX94" fmla="*/ 882521 w 1145140"/>
              <a:gd name="connsiteY94" fmla="*/ 848202 h 1146608"/>
              <a:gd name="connsiteX95" fmla="*/ 922865 w 1145140"/>
              <a:gd name="connsiteY95" fmla="*/ 888517 h 1146608"/>
              <a:gd name="connsiteX96" fmla="*/ 922865 w 1145140"/>
              <a:gd name="connsiteY96" fmla="*/ 948271 h 1146608"/>
              <a:gd name="connsiteX97" fmla="*/ 827048 w 1145140"/>
              <a:gd name="connsiteY97" fmla="*/ 1044020 h 1146608"/>
              <a:gd name="connsiteX98" fmla="*/ 766893 w 1145140"/>
              <a:gd name="connsiteY98" fmla="*/ 1044020 h 1146608"/>
              <a:gd name="connsiteX99" fmla="*/ 726549 w 1145140"/>
              <a:gd name="connsiteY99" fmla="*/ 1003704 h 1146608"/>
              <a:gd name="connsiteX100" fmla="*/ 622447 w 1145140"/>
              <a:gd name="connsiteY100" fmla="*/ 1046539 h 1146608"/>
              <a:gd name="connsiteX101" fmla="*/ 622447 w 1145140"/>
              <a:gd name="connsiteY101" fmla="*/ 1104133 h 1146608"/>
              <a:gd name="connsiteX102" fmla="*/ 579942 w 1145140"/>
              <a:gd name="connsiteY102" fmla="*/ 1146608 h 1146608"/>
              <a:gd name="connsiteX103" fmla="*/ 444862 w 1145140"/>
              <a:gd name="connsiteY103" fmla="*/ 1146608 h 1146608"/>
              <a:gd name="connsiteX104" fmla="*/ 402357 w 1145140"/>
              <a:gd name="connsiteY104" fmla="*/ 1104133 h 1146608"/>
              <a:gd name="connsiteX105" fmla="*/ 402357 w 1145140"/>
              <a:gd name="connsiteY105" fmla="*/ 1046539 h 1146608"/>
              <a:gd name="connsiteX106" fmla="*/ 298616 w 1145140"/>
              <a:gd name="connsiteY106" fmla="*/ 1003344 h 1146608"/>
              <a:gd name="connsiteX107" fmla="*/ 257552 w 1145140"/>
              <a:gd name="connsiteY107" fmla="*/ 1044020 h 1146608"/>
              <a:gd name="connsiteX108" fmla="*/ 197756 w 1145140"/>
              <a:gd name="connsiteY108" fmla="*/ 1044020 h 1146608"/>
              <a:gd name="connsiteX109" fmla="*/ 101940 w 1145140"/>
              <a:gd name="connsiteY109" fmla="*/ 948271 h 1146608"/>
              <a:gd name="connsiteX110" fmla="*/ 101940 w 1145140"/>
              <a:gd name="connsiteY110" fmla="*/ 888517 h 1146608"/>
              <a:gd name="connsiteX111" fmla="*/ 143004 w 1145140"/>
              <a:gd name="connsiteY111" fmla="*/ 847842 h 1146608"/>
              <a:gd name="connsiteX112" fmla="*/ 99779 w 1145140"/>
              <a:gd name="connsiteY112" fmla="*/ 743813 h 1146608"/>
              <a:gd name="connsiteX113" fmla="*/ 42145 w 1145140"/>
              <a:gd name="connsiteY113" fmla="*/ 743813 h 1146608"/>
              <a:gd name="connsiteX114" fmla="*/ 0 w 1145140"/>
              <a:gd name="connsiteY114" fmla="*/ 701698 h 1146608"/>
              <a:gd name="connsiteX115" fmla="*/ 0 w 1145140"/>
              <a:gd name="connsiteY115" fmla="*/ 565993 h 1146608"/>
              <a:gd name="connsiteX116" fmla="*/ 42145 w 1145140"/>
              <a:gd name="connsiteY116" fmla="*/ 523878 h 1146608"/>
              <a:gd name="connsiteX117" fmla="*/ 99779 w 1145140"/>
              <a:gd name="connsiteY117" fmla="*/ 523878 h 1146608"/>
              <a:gd name="connsiteX118" fmla="*/ 142644 w 1145140"/>
              <a:gd name="connsiteY118" fmla="*/ 419849 h 1146608"/>
              <a:gd name="connsiteX119" fmla="*/ 101940 w 1145140"/>
              <a:gd name="connsiteY119" fmla="*/ 379174 h 1146608"/>
              <a:gd name="connsiteX120" fmla="*/ 101940 w 1145140"/>
              <a:gd name="connsiteY120" fmla="*/ 319421 h 1146608"/>
              <a:gd name="connsiteX121" fmla="*/ 197756 w 1145140"/>
              <a:gd name="connsiteY121" fmla="*/ 223671 h 1146608"/>
              <a:gd name="connsiteX122" fmla="*/ 257552 w 1145140"/>
              <a:gd name="connsiteY122" fmla="*/ 223671 h 1146608"/>
              <a:gd name="connsiteX123" fmla="*/ 298256 w 1145140"/>
              <a:gd name="connsiteY123" fmla="*/ 264347 h 1146608"/>
              <a:gd name="connsiteX124" fmla="*/ 402357 w 1145140"/>
              <a:gd name="connsiteY124" fmla="*/ 220792 h 1146608"/>
              <a:gd name="connsiteX125" fmla="*/ 402357 w 1145140"/>
              <a:gd name="connsiteY125" fmla="*/ 163918 h 1146608"/>
              <a:gd name="connsiteX126" fmla="*/ 444862 w 1145140"/>
              <a:gd name="connsiteY126" fmla="*/ 121443 h 1146608"/>
              <a:gd name="connsiteX127" fmla="*/ 941862 w 1145140"/>
              <a:gd name="connsiteY127" fmla="*/ 44823 h 1146608"/>
              <a:gd name="connsiteX128" fmla="*/ 925668 w 1145140"/>
              <a:gd name="connsiteY128" fmla="*/ 52380 h 1146608"/>
              <a:gd name="connsiteX129" fmla="*/ 782805 w 1145140"/>
              <a:gd name="connsiteY129" fmla="*/ 194883 h 1146608"/>
              <a:gd name="connsiteX130" fmla="*/ 782805 w 1145140"/>
              <a:gd name="connsiteY130" fmla="*/ 330548 h 1146608"/>
              <a:gd name="connsiteX131" fmla="*/ 845780 w 1145140"/>
              <a:gd name="connsiteY131" fmla="*/ 267574 h 1146608"/>
              <a:gd name="connsiteX132" fmla="*/ 968131 w 1145140"/>
              <a:gd name="connsiteY132" fmla="*/ 145222 h 1146608"/>
              <a:gd name="connsiteX133" fmla="*/ 968131 w 1145140"/>
              <a:gd name="connsiteY133" fmla="*/ 70013 h 1146608"/>
              <a:gd name="connsiteX134" fmla="*/ 952657 w 1145140"/>
              <a:gd name="connsiteY134" fmla="*/ 46982 h 1146608"/>
              <a:gd name="connsiteX135" fmla="*/ 941862 w 1145140"/>
              <a:gd name="connsiteY135" fmla="*/ 44823 h 1146608"/>
              <a:gd name="connsiteX136" fmla="*/ 929672 w 1145140"/>
              <a:gd name="connsiteY136" fmla="*/ 1280 h 1146608"/>
              <a:gd name="connsiteX137" fmla="*/ 969930 w 1145140"/>
              <a:gd name="connsiteY137" fmla="*/ 5598 h 1146608"/>
              <a:gd name="connsiteX138" fmla="*/ 1012753 w 1145140"/>
              <a:gd name="connsiteY138" fmla="*/ 69653 h 1146608"/>
              <a:gd name="connsiteX139" fmla="*/ 1013113 w 1145140"/>
              <a:gd name="connsiteY139" fmla="*/ 132268 h 1146608"/>
              <a:gd name="connsiteX140" fmla="*/ 1075368 w 1145140"/>
              <a:gd name="connsiteY140" fmla="*/ 132268 h 1146608"/>
              <a:gd name="connsiteX141" fmla="*/ 1139783 w 1145140"/>
              <a:gd name="connsiteY141" fmla="*/ 175450 h 1146608"/>
              <a:gd name="connsiteX142" fmla="*/ 1124669 w 1145140"/>
              <a:gd name="connsiteY142" fmla="*/ 251380 h 1146608"/>
              <a:gd name="connsiteX143" fmla="*/ 975328 w 1145140"/>
              <a:gd name="connsiteY143" fmla="*/ 400720 h 1146608"/>
              <a:gd name="connsiteX144" fmla="*/ 959854 w 1145140"/>
              <a:gd name="connsiteY144" fmla="*/ 407198 h 1146608"/>
              <a:gd name="connsiteX145" fmla="*/ 769490 w 1145140"/>
              <a:gd name="connsiteY145" fmla="*/ 407198 h 1146608"/>
              <a:gd name="connsiteX146" fmla="*/ 745380 w 1145140"/>
              <a:gd name="connsiteY146" fmla="*/ 431308 h 1146608"/>
              <a:gd name="connsiteX147" fmla="*/ 819870 w 1145140"/>
              <a:gd name="connsiteY147" fmla="*/ 610516 h 1146608"/>
              <a:gd name="connsiteX148" fmla="*/ 845780 w 1145140"/>
              <a:gd name="connsiteY148" fmla="*/ 610516 h 1146608"/>
              <a:gd name="connsiteX149" fmla="*/ 868451 w 1145140"/>
              <a:gd name="connsiteY149" fmla="*/ 633188 h 1146608"/>
              <a:gd name="connsiteX150" fmla="*/ 845780 w 1145140"/>
              <a:gd name="connsiteY150" fmla="*/ 655499 h 1146608"/>
              <a:gd name="connsiteX151" fmla="*/ 819870 w 1145140"/>
              <a:gd name="connsiteY151" fmla="*/ 655499 h 1146608"/>
              <a:gd name="connsiteX152" fmla="*/ 730266 w 1145140"/>
              <a:gd name="connsiteY152" fmla="*/ 851261 h 1146608"/>
              <a:gd name="connsiteX153" fmla="*/ 534144 w 1145140"/>
              <a:gd name="connsiteY153" fmla="*/ 941225 h 1146608"/>
              <a:gd name="connsiteX154" fmla="*/ 534144 w 1145140"/>
              <a:gd name="connsiteY154" fmla="*/ 967134 h 1146608"/>
              <a:gd name="connsiteX155" fmla="*/ 511833 w 1145140"/>
              <a:gd name="connsiteY155" fmla="*/ 989445 h 1146608"/>
              <a:gd name="connsiteX156" fmla="*/ 489882 w 1145140"/>
              <a:gd name="connsiteY156" fmla="*/ 967134 h 1146608"/>
              <a:gd name="connsiteX157" fmla="*/ 489882 w 1145140"/>
              <a:gd name="connsiteY157" fmla="*/ 941225 h 1146608"/>
              <a:gd name="connsiteX158" fmla="*/ 293760 w 1145140"/>
              <a:gd name="connsiteY158" fmla="*/ 851261 h 1146608"/>
              <a:gd name="connsiteX159" fmla="*/ 204515 w 1145140"/>
              <a:gd name="connsiteY159" fmla="*/ 655499 h 1146608"/>
              <a:gd name="connsiteX160" fmla="*/ 178246 w 1145140"/>
              <a:gd name="connsiteY160" fmla="*/ 655499 h 1146608"/>
              <a:gd name="connsiteX161" fmla="*/ 155575 w 1145140"/>
              <a:gd name="connsiteY161" fmla="*/ 633188 h 1146608"/>
              <a:gd name="connsiteX162" fmla="*/ 178246 w 1145140"/>
              <a:gd name="connsiteY162" fmla="*/ 610516 h 1146608"/>
              <a:gd name="connsiteX163" fmla="*/ 204515 w 1145140"/>
              <a:gd name="connsiteY163" fmla="*/ 610516 h 1146608"/>
              <a:gd name="connsiteX164" fmla="*/ 233304 w 1145140"/>
              <a:gd name="connsiteY164" fmla="*/ 500760 h 1146608"/>
              <a:gd name="connsiteX165" fmla="*/ 263172 w 1145140"/>
              <a:gd name="connsiteY165" fmla="*/ 489965 h 1146608"/>
              <a:gd name="connsiteX166" fmla="*/ 273608 w 1145140"/>
              <a:gd name="connsiteY166" fmla="*/ 519833 h 1146608"/>
              <a:gd name="connsiteX167" fmla="*/ 249137 w 1145140"/>
              <a:gd name="connsiteY167" fmla="*/ 610516 h 1146608"/>
              <a:gd name="connsiteX168" fmla="*/ 269289 w 1145140"/>
              <a:gd name="connsiteY168" fmla="*/ 610516 h 1146608"/>
              <a:gd name="connsiteX169" fmla="*/ 291601 w 1145140"/>
              <a:gd name="connsiteY169" fmla="*/ 633188 h 1146608"/>
              <a:gd name="connsiteX170" fmla="*/ 269289 w 1145140"/>
              <a:gd name="connsiteY170" fmla="*/ 655499 h 1146608"/>
              <a:gd name="connsiteX171" fmla="*/ 249497 w 1145140"/>
              <a:gd name="connsiteY171" fmla="*/ 655499 h 1146608"/>
              <a:gd name="connsiteX172" fmla="*/ 325787 w 1145140"/>
              <a:gd name="connsiteY172" fmla="*/ 819593 h 1146608"/>
              <a:gd name="connsiteX173" fmla="*/ 489882 w 1145140"/>
              <a:gd name="connsiteY173" fmla="*/ 895883 h 1146608"/>
              <a:gd name="connsiteX174" fmla="*/ 489882 w 1145140"/>
              <a:gd name="connsiteY174" fmla="*/ 876091 h 1146608"/>
              <a:gd name="connsiteX175" fmla="*/ 511833 w 1145140"/>
              <a:gd name="connsiteY175" fmla="*/ 853780 h 1146608"/>
              <a:gd name="connsiteX176" fmla="*/ 534144 w 1145140"/>
              <a:gd name="connsiteY176" fmla="*/ 876091 h 1146608"/>
              <a:gd name="connsiteX177" fmla="*/ 534144 w 1145140"/>
              <a:gd name="connsiteY177" fmla="*/ 895883 h 1146608"/>
              <a:gd name="connsiteX178" fmla="*/ 698599 w 1145140"/>
              <a:gd name="connsiteY178" fmla="*/ 819593 h 1146608"/>
              <a:gd name="connsiteX179" fmla="*/ 774888 w 1145140"/>
              <a:gd name="connsiteY179" fmla="*/ 655499 h 1146608"/>
              <a:gd name="connsiteX180" fmla="*/ 755096 w 1145140"/>
              <a:gd name="connsiteY180" fmla="*/ 655499 h 1146608"/>
              <a:gd name="connsiteX181" fmla="*/ 732785 w 1145140"/>
              <a:gd name="connsiteY181" fmla="*/ 633188 h 1146608"/>
              <a:gd name="connsiteX182" fmla="*/ 755096 w 1145140"/>
              <a:gd name="connsiteY182" fmla="*/ 610516 h 1146608"/>
              <a:gd name="connsiteX183" fmla="*/ 774888 w 1145140"/>
              <a:gd name="connsiteY183" fmla="*/ 610516 h 1146608"/>
              <a:gd name="connsiteX184" fmla="*/ 713713 w 1145140"/>
              <a:gd name="connsiteY184" fmla="*/ 462975 h 1146608"/>
              <a:gd name="connsiteX185" fmla="*/ 650018 w 1145140"/>
              <a:gd name="connsiteY185" fmla="*/ 526670 h 1146608"/>
              <a:gd name="connsiteX186" fmla="*/ 686364 w 1145140"/>
              <a:gd name="connsiteY186" fmla="*/ 633188 h 1146608"/>
              <a:gd name="connsiteX187" fmla="*/ 511833 w 1145140"/>
              <a:gd name="connsiteY187" fmla="*/ 807358 h 1146608"/>
              <a:gd name="connsiteX188" fmla="*/ 337662 w 1145140"/>
              <a:gd name="connsiteY188" fmla="*/ 633188 h 1146608"/>
              <a:gd name="connsiteX189" fmla="*/ 511833 w 1145140"/>
              <a:gd name="connsiteY189" fmla="*/ 458657 h 1146608"/>
              <a:gd name="connsiteX190" fmla="*/ 618351 w 1145140"/>
              <a:gd name="connsiteY190" fmla="*/ 495003 h 1146608"/>
              <a:gd name="connsiteX191" fmla="*/ 682045 w 1145140"/>
              <a:gd name="connsiteY191" fmla="*/ 431308 h 1146608"/>
              <a:gd name="connsiteX192" fmla="*/ 534144 w 1145140"/>
              <a:gd name="connsiteY192" fmla="*/ 370133 h 1146608"/>
              <a:gd name="connsiteX193" fmla="*/ 534144 w 1145140"/>
              <a:gd name="connsiteY193" fmla="*/ 389925 h 1146608"/>
              <a:gd name="connsiteX194" fmla="*/ 511833 w 1145140"/>
              <a:gd name="connsiteY194" fmla="*/ 412236 h 1146608"/>
              <a:gd name="connsiteX195" fmla="*/ 489882 w 1145140"/>
              <a:gd name="connsiteY195" fmla="*/ 389925 h 1146608"/>
              <a:gd name="connsiteX196" fmla="*/ 489882 w 1145140"/>
              <a:gd name="connsiteY196" fmla="*/ 370133 h 1146608"/>
              <a:gd name="connsiteX197" fmla="*/ 395239 w 1145140"/>
              <a:gd name="connsiteY197" fmla="*/ 396042 h 1146608"/>
              <a:gd name="connsiteX198" fmla="*/ 365371 w 1145140"/>
              <a:gd name="connsiteY198" fmla="*/ 385966 h 1146608"/>
              <a:gd name="connsiteX199" fmla="*/ 375447 w 1145140"/>
              <a:gd name="connsiteY199" fmla="*/ 356098 h 1146608"/>
              <a:gd name="connsiteX200" fmla="*/ 489882 w 1145140"/>
              <a:gd name="connsiteY200" fmla="*/ 325151 h 1146608"/>
              <a:gd name="connsiteX201" fmla="*/ 489882 w 1145140"/>
              <a:gd name="connsiteY201" fmla="*/ 298881 h 1146608"/>
              <a:gd name="connsiteX202" fmla="*/ 511833 w 1145140"/>
              <a:gd name="connsiteY202" fmla="*/ 276570 h 1146608"/>
              <a:gd name="connsiteX203" fmla="*/ 534144 w 1145140"/>
              <a:gd name="connsiteY203" fmla="*/ 298881 h 1146608"/>
              <a:gd name="connsiteX204" fmla="*/ 534144 w 1145140"/>
              <a:gd name="connsiteY204" fmla="*/ 325151 h 1146608"/>
              <a:gd name="connsiteX205" fmla="*/ 713713 w 1145140"/>
              <a:gd name="connsiteY205" fmla="*/ 399641 h 1146608"/>
              <a:gd name="connsiteX206" fmla="*/ 738183 w 1145140"/>
              <a:gd name="connsiteY206" fmla="*/ 375530 h 1146608"/>
              <a:gd name="connsiteX207" fmla="*/ 738183 w 1145140"/>
              <a:gd name="connsiteY207" fmla="*/ 185526 h 1146608"/>
              <a:gd name="connsiteX208" fmla="*/ 744660 w 1145140"/>
              <a:gd name="connsiteY208" fmla="*/ 169693 h 1146608"/>
              <a:gd name="connsiteX209" fmla="*/ 894001 w 1145140"/>
              <a:gd name="connsiteY209" fmla="*/ 20712 h 1146608"/>
              <a:gd name="connsiteX210" fmla="*/ 929672 w 1145140"/>
              <a:gd name="connsiteY210" fmla="*/ 1280 h 114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</a:cxnLst>
            <a:rect l="l" t="t" r="r" b="b"/>
            <a:pathLst>
              <a:path w="1145140" h="1146608">
                <a:moveTo>
                  <a:pt x="509588" y="613568"/>
                </a:moveTo>
                <a:cubicBezTo>
                  <a:pt x="515324" y="613568"/>
                  <a:pt x="521059" y="615702"/>
                  <a:pt x="525002" y="619969"/>
                </a:cubicBezTo>
                <a:cubicBezTo>
                  <a:pt x="529304" y="624236"/>
                  <a:pt x="531455" y="629926"/>
                  <a:pt x="531455" y="635615"/>
                </a:cubicBezTo>
                <a:cubicBezTo>
                  <a:pt x="531455" y="641661"/>
                  <a:pt x="529304" y="646995"/>
                  <a:pt x="525002" y="651262"/>
                </a:cubicBezTo>
                <a:cubicBezTo>
                  <a:pt x="521059" y="655173"/>
                  <a:pt x="515324" y="657663"/>
                  <a:pt x="509588" y="657663"/>
                </a:cubicBezTo>
                <a:cubicBezTo>
                  <a:pt x="503494" y="657663"/>
                  <a:pt x="497759" y="655173"/>
                  <a:pt x="493816" y="651262"/>
                </a:cubicBezTo>
                <a:cubicBezTo>
                  <a:pt x="489873" y="646995"/>
                  <a:pt x="487363" y="641661"/>
                  <a:pt x="487363" y="635615"/>
                </a:cubicBezTo>
                <a:cubicBezTo>
                  <a:pt x="487363" y="629926"/>
                  <a:pt x="489873" y="624236"/>
                  <a:pt x="493816" y="619969"/>
                </a:cubicBezTo>
                <a:cubicBezTo>
                  <a:pt x="497759" y="615702"/>
                  <a:pt x="503494" y="613568"/>
                  <a:pt x="509588" y="613568"/>
                </a:cubicBezTo>
                <a:close/>
                <a:moveTo>
                  <a:pt x="511833" y="503279"/>
                </a:moveTo>
                <a:cubicBezTo>
                  <a:pt x="440581" y="503279"/>
                  <a:pt x="382644" y="561576"/>
                  <a:pt x="382644" y="633188"/>
                </a:cubicBezTo>
                <a:cubicBezTo>
                  <a:pt x="382644" y="704439"/>
                  <a:pt x="440581" y="763096"/>
                  <a:pt x="511833" y="763096"/>
                </a:cubicBezTo>
                <a:cubicBezTo>
                  <a:pt x="583445" y="763096"/>
                  <a:pt x="641741" y="704439"/>
                  <a:pt x="641741" y="633188"/>
                </a:cubicBezTo>
                <a:cubicBezTo>
                  <a:pt x="641741" y="605478"/>
                  <a:pt x="632745" y="579929"/>
                  <a:pt x="617991" y="558697"/>
                </a:cubicBezTo>
                <a:lnTo>
                  <a:pt x="578407" y="598281"/>
                </a:lnTo>
                <a:cubicBezTo>
                  <a:pt x="574088" y="602600"/>
                  <a:pt x="568331" y="604759"/>
                  <a:pt x="562573" y="604759"/>
                </a:cubicBezTo>
                <a:cubicBezTo>
                  <a:pt x="556815" y="604759"/>
                  <a:pt x="551417" y="602600"/>
                  <a:pt x="546739" y="598281"/>
                </a:cubicBezTo>
                <a:cubicBezTo>
                  <a:pt x="538103" y="589645"/>
                  <a:pt x="538103" y="575251"/>
                  <a:pt x="546739" y="566614"/>
                </a:cubicBezTo>
                <a:lnTo>
                  <a:pt x="586683" y="527030"/>
                </a:lnTo>
                <a:cubicBezTo>
                  <a:pt x="565452" y="512276"/>
                  <a:pt x="539542" y="503279"/>
                  <a:pt x="511833" y="503279"/>
                </a:cubicBezTo>
                <a:close/>
                <a:moveTo>
                  <a:pt x="310177" y="407770"/>
                </a:moveTo>
                <a:cubicBezTo>
                  <a:pt x="315924" y="407770"/>
                  <a:pt x="321672" y="409934"/>
                  <a:pt x="325982" y="414264"/>
                </a:cubicBezTo>
                <a:cubicBezTo>
                  <a:pt x="334604" y="423284"/>
                  <a:pt x="334604" y="437355"/>
                  <a:pt x="325982" y="446014"/>
                </a:cubicBezTo>
                <a:lnTo>
                  <a:pt x="325982" y="446375"/>
                </a:lnTo>
                <a:cubicBezTo>
                  <a:pt x="321672" y="450704"/>
                  <a:pt x="315565" y="452869"/>
                  <a:pt x="310177" y="452869"/>
                </a:cubicBezTo>
                <a:cubicBezTo>
                  <a:pt x="304429" y="452869"/>
                  <a:pt x="298682" y="450704"/>
                  <a:pt x="294012" y="446375"/>
                </a:cubicBezTo>
                <a:cubicBezTo>
                  <a:pt x="285750" y="437716"/>
                  <a:pt x="285750" y="423284"/>
                  <a:pt x="294012" y="414625"/>
                </a:cubicBezTo>
                <a:lnTo>
                  <a:pt x="294371" y="414264"/>
                </a:lnTo>
                <a:cubicBezTo>
                  <a:pt x="298682" y="409934"/>
                  <a:pt x="304429" y="407770"/>
                  <a:pt x="310177" y="407770"/>
                </a:cubicBezTo>
                <a:close/>
                <a:moveTo>
                  <a:pt x="999799" y="176890"/>
                </a:moveTo>
                <a:lnTo>
                  <a:pt x="877447" y="299241"/>
                </a:lnTo>
                <a:lnTo>
                  <a:pt x="814472" y="362216"/>
                </a:lnTo>
                <a:lnTo>
                  <a:pt x="950498" y="362216"/>
                </a:lnTo>
                <a:lnTo>
                  <a:pt x="1093001" y="219713"/>
                </a:lnTo>
                <a:cubicBezTo>
                  <a:pt x="1103797" y="208917"/>
                  <a:pt x="1099839" y="195962"/>
                  <a:pt x="1098039" y="192364"/>
                </a:cubicBezTo>
                <a:cubicBezTo>
                  <a:pt x="1096960" y="188765"/>
                  <a:pt x="1090842" y="176890"/>
                  <a:pt x="1075368" y="176890"/>
                </a:cubicBezTo>
                <a:close/>
                <a:moveTo>
                  <a:pt x="444862" y="121443"/>
                </a:moveTo>
                <a:lnTo>
                  <a:pt x="579942" y="121443"/>
                </a:lnTo>
                <a:cubicBezTo>
                  <a:pt x="603356" y="121443"/>
                  <a:pt x="622447" y="140521"/>
                  <a:pt x="622447" y="163918"/>
                </a:cubicBezTo>
                <a:lnTo>
                  <a:pt x="622447" y="220792"/>
                </a:lnTo>
                <a:cubicBezTo>
                  <a:pt x="633614" y="223671"/>
                  <a:pt x="644781" y="227271"/>
                  <a:pt x="655947" y="230870"/>
                </a:cubicBezTo>
                <a:cubicBezTo>
                  <a:pt x="667474" y="235190"/>
                  <a:pt x="673598" y="247789"/>
                  <a:pt x="669275" y="259667"/>
                </a:cubicBezTo>
                <a:cubicBezTo>
                  <a:pt x="665313" y="271186"/>
                  <a:pt x="652345" y="277305"/>
                  <a:pt x="640818" y="273346"/>
                </a:cubicBezTo>
                <a:cubicBezTo>
                  <a:pt x="630372" y="269386"/>
                  <a:pt x="619926" y="266147"/>
                  <a:pt x="609120" y="263627"/>
                </a:cubicBezTo>
                <a:cubicBezTo>
                  <a:pt x="590749" y="258587"/>
                  <a:pt x="577421" y="241669"/>
                  <a:pt x="577421" y="222591"/>
                </a:cubicBezTo>
                <a:lnTo>
                  <a:pt x="577421" y="166438"/>
                </a:lnTo>
                <a:lnTo>
                  <a:pt x="447384" y="166438"/>
                </a:lnTo>
                <a:lnTo>
                  <a:pt x="447384" y="222591"/>
                </a:lnTo>
                <a:cubicBezTo>
                  <a:pt x="447384" y="242029"/>
                  <a:pt x="434416" y="258587"/>
                  <a:pt x="415685" y="263627"/>
                </a:cubicBezTo>
                <a:cubicBezTo>
                  <a:pt x="381825" y="272266"/>
                  <a:pt x="349406" y="285944"/>
                  <a:pt x="319148" y="303942"/>
                </a:cubicBezTo>
                <a:cubicBezTo>
                  <a:pt x="302578" y="313301"/>
                  <a:pt x="281686" y="310782"/>
                  <a:pt x="267998" y="297103"/>
                </a:cubicBezTo>
                <a:lnTo>
                  <a:pt x="228014" y="257148"/>
                </a:lnTo>
                <a:lnTo>
                  <a:pt x="135440" y="349297"/>
                </a:lnTo>
                <a:lnTo>
                  <a:pt x="175783" y="389613"/>
                </a:lnTo>
                <a:cubicBezTo>
                  <a:pt x="189472" y="402931"/>
                  <a:pt x="191993" y="424169"/>
                  <a:pt x="182627" y="440727"/>
                </a:cubicBezTo>
                <a:cubicBezTo>
                  <a:pt x="164617" y="470964"/>
                  <a:pt x="151289" y="503360"/>
                  <a:pt x="142644" y="537196"/>
                </a:cubicBezTo>
                <a:cubicBezTo>
                  <a:pt x="137601" y="555914"/>
                  <a:pt x="121031" y="568513"/>
                  <a:pt x="101580" y="568513"/>
                </a:cubicBezTo>
                <a:lnTo>
                  <a:pt x="44666" y="568513"/>
                </a:lnTo>
                <a:lnTo>
                  <a:pt x="44666" y="699178"/>
                </a:lnTo>
                <a:lnTo>
                  <a:pt x="101580" y="699178"/>
                </a:lnTo>
                <a:cubicBezTo>
                  <a:pt x="121031" y="699178"/>
                  <a:pt x="137961" y="712137"/>
                  <a:pt x="142644" y="730495"/>
                </a:cubicBezTo>
                <a:cubicBezTo>
                  <a:pt x="151289" y="764331"/>
                  <a:pt x="164977" y="796727"/>
                  <a:pt x="182627" y="826964"/>
                </a:cubicBezTo>
                <a:cubicBezTo>
                  <a:pt x="191993" y="843522"/>
                  <a:pt x="189832" y="864400"/>
                  <a:pt x="175783" y="878078"/>
                </a:cubicBezTo>
                <a:lnTo>
                  <a:pt x="135440" y="918394"/>
                </a:lnTo>
                <a:lnTo>
                  <a:pt x="228014" y="1010903"/>
                </a:lnTo>
                <a:lnTo>
                  <a:pt x="268358" y="970228"/>
                </a:lnTo>
                <a:cubicBezTo>
                  <a:pt x="282046" y="956910"/>
                  <a:pt x="302938" y="954030"/>
                  <a:pt x="319508" y="963749"/>
                </a:cubicBezTo>
                <a:cubicBezTo>
                  <a:pt x="349406" y="981387"/>
                  <a:pt x="382185" y="994705"/>
                  <a:pt x="415685" y="1003704"/>
                </a:cubicBezTo>
                <a:cubicBezTo>
                  <a:pt x="434416" y="1008744"/>
                  <a:pt x="447384" y="1025302"/>
                  <a:pt x="447384" y="1044380"/>
                </a:cubicBezTo>
                <a:lnTo>
                  <a:pt x="447384" y="1101613"/>
                </a:lnTo>
                <a:lnTo>
                  <a:pt x="577781" y="1101613"/>
                </a:lnTo>
                <a:lnTo>
                  <a:pt x="577781" y="1044740"/>
                </a:lnTo>
                <a:cubicBezTo>
                  <a:pt x="577781" y="1025662"/>
                  <a:pt x="590749" y="1008744"/>
                  <a:pt x="609120" y="1003704"/>
                </a:cubicBezTo>
                <a:cubicBezTo>
                  <a:pt x="642980" y="995065"/>
                  <a:pt x="675399" y="981387"/>
                  <a:pt x="705657" y="964109"/>
                </a:cubicBezTo>
                <a:cubicBezTo>
                  <a:pt x="722226" y="954390"/>
                  <a:pt x="743119" y="956910"/>
                  <a:pt x="756807" y="970588"/>
                </a:cubicBezTo>
                <a:lnTo>
                  <a:pt x="797150" y="1010903"/>
                </a:lnTo>
                <a:lnTo>
                  <a:pt x="889365" y="918394"/>
                </a:lnTo>
                <a:lnTo>
                  <a:pt x="849381" y="878438"/>
                </a:lnTo>
                <a:cubicBezTo>
                  <a:pt x="835693" y="864760"/>
                  <a:pt x="833172" y="843882"/>
                  <a:pt x="842897" y="827324"/>
                </a:cubicBezTo>
                <a:cubicBezTo>
                  <a:pt x="860548" y="797087"/>
                  <a:pt x="873876" y="764691"/>
                  <a:pt x="882881" y="730495"/>
                </a:cubicBezTo>
                <a:cubicBezTo>
                  <a:pt x="887564" y="712137"/>
                  <a:pt x="904494" y="699178"/>
                  <a:pt x="923945" y="699178"/>
                </a:cubicBezTo>
                <a:lnTo>
                  <a:pt x="980138" y="699178"/>
                </a:lnTo>
                <a:lnTo>
                  <a:pt x="980138" y="568513"/>
                </a:lnTo>
                <a:lnTo>
                  <a:pt x="923945" y="568513"/>
                </a:lnTo>
                <a:cubicBezTo>
                  <a:pt x="904494" y="568513"/>
                  <a:pt x="887924" y="555914"/>
                  <a:pt x="882881" y="537196"/>
                </a:cubicBezTo>
                <a:cubicBezTo>
                  <a:pt x="879999" y="526037"/>
                  <a:pt x="876757" y="515239"/>
                  <a:pt x="873155" y="504800"/>
                </a:cubicBezTo>
                <a:cubicBezTo>
                  <a:pt x="868833" y="493281"/>
                  <a:pt x="874956" y="480323"/>
                  <a:pt x="886483" y="476363"/>
                </a:cubicBezTo>
                <a:cubicBezTo>
                  <a:pt x="898370" y="472043"/>
                  <a:pt x="910978" y="478163"/>
                  <a:pt x="915300" y="489681"/>
                </a:cubicBezTo>
                <a:cubicBezTo>
                  <a:pt x="919263" y="500840"/>
                  <a:pt x="922865" y="512359"/>
                  <a:pt x="925746" y="523878"/>
                </a:cubicBezTo>
                <a:lnTo>
                  <a:pt x="982660" y="523878"/>
                </a:lnTo>
                <a:cubicBezTo>
                  <a:pt x="1006074" y="523878"/>
                  <a:pt x="1025165" y="542955"/>
                  <a:pt x="1025165" y="565993"/>
                </a:cubicBezTo>
                <a:lnTo>
                  <a:pt x="1025165" y="701698"/>
                </a:lnTo>
                <a:cubicBezTo>
                  <a:pt x="1025165" y="724736"/>
                  <a:pt x="1006074" y="743813"/>
                  <a:pt x="982660" y="743813"/>
                </a:cubicBezTo>
                <a:lnTo>
                  <a:pt x="925746" y="743813"/>
                </a:lnTo>
                <a:cubicBezTo>
                  <a:pt x="916021" y="780529"/>
                  <a:pt x="901252" y="815445"/>
                  <a:pt x="882521" y="848202"/>
                </a:cubicBezTo>
                <a:lnTo>
                  <a:pt x="922865" y="888517"/>
                </a:lnTo>
                <a:cubicBezTo>
                  <a:pt x="939074" y="905075"/>
                  <a:pt x="939074" y="931712"/>
                  <a:pt x="922865" y="948271"/>
                </a:cubicBezTo>
                <a:lnTo>
                  <a:pt x="827048" y="1044020"/>
                </a:lnTo>
                <a:cubicBezTo>
                  <a:pt x="810478" y="1060578"/>
                  <a:pt x="783462" y="1060578"/>
                  <a:pt x="766893" y="1044020"/>
                </a:cubicBezTo>
                <a:lnTo>
                  <a:pt x="726549" y="1003704"/>
                </a:lnTo>
                <a:cubicBezTo>
                  <a:pt x="693770" y="1022422"/>
                  <a:pt x="658829" y="1036821"/>
                  <a:pt x="622447" y="1046539"/>
                </a:cubicBezTo>
                <a:lnTo>
                  <a:pt x="622447" y="1104133"/>
                </a:lnTo>
                <a:cubicBezTo>
                  <a:pt x="622447" y="1127530"/>
                  <a:pt x="603356" y="1146608"/>
                  <a:pt x="579942" y="1146608"/>
                </a:cubicBezTo>
                <a:lnTo>
                  <a:pt x="444862" y="1146608"/>
                </a:lnTo>
                <a:cubicBezTo>
                  <a:pt x="421448" y="1146608"/>
                  <a:pt x="402357" y="1127530"/>
                  <a:pt x="402357" y="1104133"/>
                </a:cubicBezTo>
                <a:lnTo>
                  <a:pt x="402357" y="1046539"/>
                </a:lnTo>
                <a:cubicBezTo>
                  <a:pt x="365976" y="1036821"/>
                  <a:pt x="331035" y="1022422"/>
                  <a:pt x="298616" y="1003344"/>
                </a:cubicBezTo>
                <a:lnTo>
                  <a:pt x="257552" y="1044020"/>
                </a:lnTo>
                <a:cubicBezTo>
                  <a:pt x="241342" y="1060578"/>
                  <a:pt x="214326" y="1060578"/>
                  <a:pt x="197756" y="1044020"/>
                </a:cubicBezTo>
                <a:lnTo>
                  <a:pt x="101940" y="948271"/>
                </a:lnTo>
                <a:cubicBezTo>
                  <a:pt x="85730" y="931712"/>
                  <a:pt x="85730" y="905075"/>
                  <a:pt x="101940" y="888517"/>
                </a:cubicBezTo>
                <a:lnTo>
                  <a:pt x="143004" y="847842"/>
                </a:lnTo>
                <a:cubicBezTo>
                  <a:pt x="123913" y="815085"/>
                  <a:pt x="109504" y="780169"/>
                  <a:pt x="99779" y="743813"/>
                </a:cubicBezTo>
                <a:lnTo>
                  <a:pt x="42145" y="743813"/>
                </a:lnTo>
                <a:cubicBezTo>
                  <a:pt x="19091" y="743813"/>
                  <a:pt x="0" y="724736"/>
                  <a:pt x="0" y="701698"/>
                </a:cubicBezTo>
                <a:lnTo>
                  <a:pt x="0" y="565993"/>
                </a:lnTo>
                <a:cubicBezTo>
                  <a:pt x="0" y="542955"/>
                  <a:pt x="19091" y="523878"/>
                  <a:pt x="42145" y="523878"/>
                </a:cubicBezTo>
                <a:lnTo>
                  <a:pt x="99779" y="523878"/>
                </a:lnTo>
                <a:cubicBezTo>
                  <a:pt x="109144" y="487522"/>
                  <a:pt x="123913" y="452606"/>
                  <a:pt x="142644" y="419849"/>
                </a:cubicBezTo>
                <a:lnTo>
                  <a:pt x="101940" y="379174"/>
                </a:lnTo>
                <a:cubicBezTo>
                  <a:pt x="85730" y="362616"/>
                  <a:pt x="85730" y="335979"/>
                  <a:pt x="101940" y="319421"/>
                </a:cubicBezTo>
                <a:lnTo>
                  <a:pt x="197756" y="223671"/>
                </a:lnTo>
                <a:cubicBezTo>
                  <a:pt x="214326" y="207113"/>
                  <a:pt x="241342" y="207113"/>
                  <a:pt x="257552" y="223671"/>
                </a:cubicBezTo>
                <a:lnTo>
                  <a:pt x="298256" y="264347"/>
                </a:lnTo>
                <a:cubicBezTo>
                  <a:pt x="331035" y="245269"/>
                  <a:pt x="365976" y="230511"/>
                  <a:pt x="402357" y="220792"/>
                </a:cubicBezTo>
                <a:lnTo>
                  <a:pt x="402357" y="163918"/>
                </a:lnTo>
                <a:cubicBezTo>
                  <a:pt x="402357" y="140521"/>
                  <a:pt x="421448" y="121443"/>
                  <a:pt x="444862" y="121443"/>
                </a:cubicBezTo>
                <a:close/>
                <a:moveTo>
                  <a:pt x="941862" y="44823"/>
                </a:moveTo>
                <a:cubicBezTo>
                  <a:pt x="936914" y="45003"/>
                  <a:pt x="931066" y="46802"/>
                  <a:pt x="925668" y="52380"/>
                </a:cubicBezTo>
                <a:lnTo>
                  <a:pt x="782805" y="194883"/>
                </a:lnTo>
                <a:lnTo>
                  <a:pt x="782805" y="330548"/>
                </a:lnTo>
                <a:lnTo>
                  <a:pt x="845780" y="267574"/>
                </a:lnTo>
                <a:lnTo>
                  <a:pt x="968131" y="145222"/>
                </a:lnTo>
                <a:lnTo>
                  <a:pt x="968131" y="70013"/>
                </a:lnTo>
                <a:cubicBezTo>
                  <a:pt x="968131" y="54539"/>
                  <a:pt x="956256" y="48421"/>
                  <a:pt x="952657" y="46982"/>
                </a:cubicBezTo>
                <a:cubicBezTo>
                  <a:pt x="950858" y="46082"/>
                  <a:pt x="946810" y="44643"/>
                  <a:pt x="941862" y="44823"/>
                </a:cubicBezTo>
                <a:close/>
                <a:moveTo>
                  <a:pt x="929672" y="1280"/>
                </a:moveTo>
                <a:cubicBezTo>
                  <a:pt x="942761" y="-1329"/>
                  <a:pt x="956616" y="21"/>
                  <a:pt x="969930" y="5598"/>
                </a:cubicBezTo>
                <a:cubicBezTo>
                  <a:pt x="996200" y="16394"/>
                  <a:pt x="1012753" y="41224"/>
                  <a:pt x="1012753" y="69653"/>
                </a:cubicBezTo>
                <a:lnTo>
                  <a:pt x="1013113" y="132268"/>
                </a:lnTo>
                <a:lnTo>
                  <a:pt x="1075368" y="132268"/>
                </a:lnTo>
                <a:cubicBezTo>
                  <a:pt x="1104157" y="132268"/>
                  <a:pt x="1128627" y="148821"/>
                  <a:pt x="1139783" y="175450"/>
                </a:cubicBezTo>
                <a:cubicBezTo>
                  <a:pt x="1150578" y="201720"/>
                  <a:pt x="1144821" y="230868"/>
                  <a:pt x="1124669" y="251380"/>
                </a:cubicBezTo>
                <a:lnTo>
                  <a:pt x="975328" y="400720"/>
                </a:lnTo>
                <a:cubicBezTo>
                  <a:pt x="971370" y="405039"/>
                  <a:pt x="965612" y="407198"/>
                  <a:pt x="959854" y="407198"/>
                </a:cubicBezTo>
                <a:lnTo>
                  <a:pt x="769490" y="407198"/>
                </a:lnTo>
                <a:lnTo>
                  <a:pt x="745380" y="431308"/>
                </a:lnTo>
                <a:cubicBezTo>
                  <a:pt x="789282" y="481688"/>
                  <a:pt x="814832" y="544303"/>
                  <a:pt x="819870" y="610516"/>
                </a:cubicBezTo>
                <a:lnTo>
                  <a:pt x="845780" y="610516"/>
                </a:lnTo>
                <a:cubicBezTo>
                  <a:pt x="858375" y="610516"/>
                  <a:pt x="868451" y="620593"/>
                  <a:pt x="868451" y="633188"/>
                </a:cubicBezTo>
                <a:cubicBezTo>
                  <a:pt x="868451" y="645423"/>
                  <a:pt x="858375" y="655499"/>
                  <a:pt x="845780" y="655499"/>
                </a:cubicBezTo>
                <a:lnTo>
                  <a:pt x="819870" y="655499"/>
                </a:lnTo>
                <a:cubicBezTo>
                  <a:pt x="814472" y="729629"/>
                  <a:pt x="783165" y="798362"/>
                  <a:pt x="730266" y="851261"/>
                </a:cubicBezTo>
                <a:cubicBezTo>
                  <a:pt x="677367" y="904519"/>
                  <a:pt x="608275" y="935827"/>
                  <a:pt x="534144" y="941225"/>
                </a:cubicBezTo>
                <a:lnTo>
                  <a:pt x="534144" y="967134"/>
                </a:lnTo>
                <a:cubicBezTo>
                  <a:pt x="534144" y="979369"/>
                  <a:pt x="524068" y="989445"/>
                  <a:pt x="511833" y="989445"/>
                </a:cubicBezTo>
                <a:cubicBezTo>
                  <a:pt x="499598" y="989445"/>
                  <a:pt x="489882" y="979369"/>
                  <a:pt x="489882" y="967134"/>
                </a:cubicBezTo>
                <a:lnTo>
                  <a:pt x="489882" y="941225"/>
                </a:lnTo>
                <a:cubicBezTo>
                  <a:pt x="416111" y="935827"/>
                  <a:pt x="347018" y="904519"/>
                  <a:pt x="293760" y="851261"/>
                </a:cubicBezTo>
                <a:cubicBezTo>
                  <a:pt x="240501" y="797642"/>
                  <a:pt x="209913" y="727830"/>
                  <a:pt x="204515" y="655499"/>
                </a:cubicBezTo>
                <a:lnTo>
                  <a:pt x="178246" y="655499"/>
                </a:lnTo>
                <a:cubicBezTo>
                  <a:pt x="166011" y="655499"/>
                  <a:pt x="155575" y="645423"/>
                  <a:pt x="155575" y="633188"/>
                </a:cubicBezTo>
                <a:cubicBezTo>
                  <a:pt x="155575" y="620593"/>
                  <a:pt x="166011" y="610516"/>
                  <a:pt x="178246" y="610516"/>
                </a:cubicBezTo>
                <a:lnTo>
                  <a:pt x="204515" y="610516"/>
                </a:lnTo>
                <a:cubicBezTo>
                  <a:pt x="207034" y="573451"/>
                  <a:pt x="216750" y="536026"/>
                  <a:pt x="233304" y="500760"/>
                </a:cubicBezTo>
                <a:cubicBezTo>
                  <a:pt x="238702" y="489605"/>
                  <a:pt x="252016" y="484927"/>
                  <a:pt x="263172" y="489965"/>
                </a:cubicBezTo>
                <a:cubicBezTo>
                  <a:pt x="274327" y="495362"/>
                  <a:pt x="279006" y="508677"/>
                  <a:pt x="273608" y="519833"/>
                </a:cubicBezTo>
                <a:cubicBezTo>
                  <a:pt x="259933" y="548981"/>
                  <a:pt x="252016" y="579569"/>
                  <a:pt x="249137" y="610516"/>
                </a:cubicBezTo>
                <a:lnTo>
                  <a:pt x="269289" y="610516"/>
                </a:lnTo>
                <a:cubicBezTo>
                  <a:pt x="281525" y="610516"/>
                  <a:pt x="291601" y="620593"/>
                  <a:pt x="291601" y="633188"/>
                </a:cubicBezTo>
                <a:cubicBezTo>
                  <a:pt x="291601" y="645423"/>
                  <a:pt x="281525" y="655499"/>
                  <a:pt x="269289" y="655499"/>
                </a:cubicBezTo>
                <a:lnTo>
                  <a:pt x="249497" y="655499"/>
                </a:lnTo>
                <a:cubicBezTo>
                  <a:pt x="254535" y="716315"/>
                  <a:pt x="280805" y="774611"/>
                  <a:pt x="325787" y="819593"/>
                </a:cubicBezTo>
                <a:cubicBezTo>
                  <a:pt x="371489" y="865655"/>
                  <a:pt x="429785" y="890845"/>
                  <a:pt x="489882" y="895883"/>
                </a:cubicBezTo>
                <a:lnTo>
                  <a:pt x="489882" y="876091"/>
                </a:lnTo>
                <a:cubicBezTo>
                  <a:pt x="489882" y="863856"/>
                  <a:pt x="499598" y="853780"/>
                  <a:pt x="511833" y="853780"/>
                </a:cubicBezTo>
                <a:cubicBezTo>
                  <a:pt x="524068" y="853780"/>
                  <a:pt x="534144" y="863856"/>
                  <a:pt x="534144" y="876091"/>
                </a:cubicBezTo>
                <a:lnTo>
                  <a:pt x="534144" y="895883"/>
                </a:lnTo>
                <a:cubicBezTo>
                  <a:pt x="594240" y="890845"/>
                  <a:pt x="652897" y="865655"/>
                  <a:pt x="698599" y="819593"/>
                </a:cubicBezTo>
                <a:cubicBezTo>
                  <a:pt x="744300" y="773892"/>
                  <a:pt x="769850" y="715235"/>
                  <a:pt x="774888" y="655499"/>
                </a:cubicBezTo>
                <a:lnTo>
                  <a:pt x="755096" y="655499"/>
                </a:lnTo>
                <a:cubicBezTo>
                  <a:pt x="742861" y="655499"/>
                  <a:pt x="732785" y="645423"/>
                  <a:pt x="732785" y="633188"/>
                </a:cubicBezTo>
                <a:cubicBezTo>
                  <a:pt x="732785" y="620593"/>
                  <a:pt x="742861" y="610516"/>
                  <a:pt x="755096" y="610516"/>
                </a:cubicBezTo>
                <a:lnTo>
                  <a:pt x="774888" y="610516"/>
                </a:lnTo>
                <a:cubicBezTo>
                  <a:pt x="770210" y="557618"/>
                  <a:pt x="750058" y="505798"/>
                  <a:pt x="713713" y="462975"/>
                </a:cubicBezTo>
                <a:lnTo>
                  <a:pt x="650018" y="526670"/>
                </a:lnTo>
                <a:cubicBezTo>
                  <a:pt x="672689" y="556178"/>
                  <a:pt x="686364" y="593243"/>
                  <a:pt x="686364" y="633188"/>
                </a:cubicBezTo>
                <a:cubicBezTo>
                  <a:pt x="686364" y="729269"/>
                  <a:pt x="608275" y="807358"/>
                  <a:pt x="511833" y="807358"/>
                </a:cubicBezTo>
                <a:cubicBezTo>
                  <a:pt x="416111" y="807358"/>
                  <a:pt x="337662" y="729269"/>
                  <a:pt x="337662" y="633188"/>
                </a:cubicBezTo>
                <a:cubicBezTo>
                  <a:pt x="337662" y="537106"/>
                  <a:pt x="416111" y="458657"/>
                  <a:pt x="511833" y="458657"/>
                </a:cubicBezTo>
                <a:cubicBezTo>
                  <a:pt x="552137" y="458657"/>
                  <a:pt x="588842" y="472332"/>
                  <a:pt x="618351" y="495003"/>
                </a:cubicBezTo>
                <a:lnTo>
                  <a:pt x="682045" y="431308"/>
                </a:lnTo>
                <a:cubicBezTo>
                  <a:pt x="639582" y="395322"/>
                  <a:pt x="587763" y="374451"/>
                  <a:pt x="534144" y="370133"/>
                </a:cubicBezTo>
                <a:lnTo>
                  <a:pt x="534144" y="389925"/>
                </a:lnTo>
                <a:cubicBezTo>
                  <a:pt x="534144" y="402160"/>
                  <a:pt x="524068" y="412236"/>
                  <a:pt x="511833" y="412236"/>
                </a:cubicBezTo>
                <a:cubicBezTo>
                  <a:pt x="499598" y="412236"/>
                  <a:pt x="489882" y="402160"/>
                  <a:pt x="489882" y="389925"/>
                </a:cubicBezTo>
                <a:lnTo>
                  <a:pt x="489882" y="370133"/>
                </a:lnTo>
                <a:cubicBezTo>
                  <a:pt x="457854" y="372652"/>
                  <a:pt x="425467" y="381288"/>
                  <a:pt x="395239" y="396042"/>
                </a:cubicBezTo>
                <a:cubicBezTo>
                  <a:pt x="384443" y="401800"/>
                  <a:pt x="370769" y="397122"/>
                  <a:pt x="365371" y="385966"/>
                </a:cubicBezTo>
                <a:cubicBezTo>
                  <a:pt x="359973" y="375171"/>
                  <a:pt x="364651" y="361496"/>
                  <a:pt x="375447" y="356098"/>
                </a:cubicBezTo>
                <a:cubicBezTo>
                  <a:pt x="412152" y="338105"/>
                  <a:pt x="451017" y="328029"/>
                  <a:pt x="489882" y="325151"/>
                </a:cubicBezTo>
                <a:lnTo>
                  <a:pt x="489882" y="298881"/>
                </a:lnTo>
                <a:cubicBezTo>
                  <a:pt x="489882" y="286646"/>
                  <a:pt x="499598" y="276570"/>
                  <a:pt x="511833" y="276570"/>
                </a:cubicBezTo>
                <a:cubicBezTo>
                  <a:pt x="524068" y="276570"/>
                  <a:pt x="534144" y="286646"/>
                  <a:pt x="534144" y="298881"/>
                </a:cubicBezTo>
                <a:lnTo>
                  <a:pt x="534144" y="325151"/>
                </a:lnTo>
                <a:cubicBezTo>
                  <a:pt x="599278" y="329829"/>
                  <a:pt x="662613" y="355019"/>
                  <a:pt x="713713" y="399641"/>
                </a:cubicBezTo>
                <a:lnTo>
                  <a:pt x="738183" y="375530"/>
                </a:lnTo>
                <a:lnTo>
                  <a:pt x="738183" y="185526"/>
                </a:lnTo>
                <a:cubicBezTo>
                  <a:pt x="738183" y="179409"/>
                  <a:pt x="740342" y="173651"/>
                  <a:pt x="744660" y="169693"/>
                </a:cubicBezTo>
                <a:lnTo>
                  <a:pt x="894001" y="20712"/>
                </a:lnTo>
                <a:cubicBezTo>
                  <a:pt x="904257" y="10456"/>
                  <a:pt x="916582" y="3889"/>
                  <a:pt x="929672" y="128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038DDE14-45CB-F44B-ABFE-48CD8C29CC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51556" y="3208875"/>
            <a:ext cx="1351780" cy="902844"/>
          </a:xfrm>
          <a:custGeom>
            <a:avLst/>
            <a:gdLst>
              <a:gd name="connsiteX0" fmla="*/ 1048678 w 1145117"/>
              <a:gd name="connsiteY0" fmla="*/ 645265 h 764815"/>
              <a:gd name="connsiteX1" fmla="*/ 1064235 w 1145117"/>
              <a:gd name="connsiteY1" fmla="*/ 651889 h 764815"/>
              <a:gd name="connsiteX2" fmla="*/ 1063878 w 1145117"/>
              <a:gd name="connsiteY2" fmla="*/ 683400 h 764815"/>
              <a:gd name="connsiteX3" fmla="*/ 1048187 w 1145117"/>
              <a:gd name="connsiteY3" fmla="*/ 690204 h 764815"/>
              <a:gd name="connsiteX4" fmla="*/ 1032496 w 1145117"/>
              <a:gd name="connsiteY4" fmla="*/ 683758 h 764815"/>
              <a:gd name="connsiteX5" fmla="*/ 1032496 w 1145117"/>
              <a:gd name="connsiteY5" fmla="*/ 652247 h 764815"/>
              <a:gd name="connsiteX6" fmla="*/ 1032853 w 1145117"/>
              <a:gd name="connsiteY6" fmla="*/ 651531 h 764815"/>
              <a:gd name="connsiteX7" fmla="*/ 1048678 w 1145117"/>
              <a:gd name="connsiteY7" fmla="*/ 645265 h 764815"/>
              <a:gd name="connsiteX8" fmla="*/ 572411 w 1145117"/>
              <a:gd name="connsiteY8" fmla="*/ 533500 h 764815"/>
              <a:gd name="connsiteX9" fmla="*/ 541110 w 1145117"/>
              <a:gd name="connsiteY9" fmla="*/ 564798 h 764815"/>
              <a:gd name="connsiteX10" fmla="*/ 572411 w 1145117"/>
              <a:gd name="connsiteY10" fmla="*/ 596096 h 764815"/>
              <a:gd name="connsiteX11" fmla="*/ 603711 w 1145117"/>
              <a:gd name="connsiteY11" fmla="*/ 564798 h 764815"/>
              <a:gd name="connsiteX12" fmla="*/ 572411 w 1145117"/>
              <a:gd name="connsiteY12" fmla="*/ 533500 h 764815"/>
              <a:gd name="connsiteX13" fmla="*/ 274872 w 1145117"/>
              <a:gd name="connsiteY13" fmla="*/ 259016 h 764815"/>
              <a:gd name="connsiteX14" fmla="*/ 44613 w 1145117"/>
              <a:gd name="connsiteY14" fmla="*/ 489611 h 764815"/>
              <a:gd name="connsiteX15" fmla="*/ 82390 w 1145117"/>
              <a:gd name="connsiteY15" fmla="*/ 616241 h 764815"/>
              <a:gd name="connsiteX16" fmla="*/ 212630 w 1145117"/>
              <a:gd name="connsiteY16" fmla="*/ 486014 h 764815"/>
              <a:gd name="connsiteX17" fmla="*/ 228461 w 1145117"/>
              <a:gd name="connsiteY17" fmla="*/ 479539 h 764815"/>
              <a:gd name="connsiteX18" fmla="*/ 244291 w 1145117"/>
              <a:gd name="connsiteY18" fmla="*/ 486014 h 764815"/>
              <a:gd name="connsiteX19" fmla="*/ 290343 w 1145117"/>
              <a:gd name="connsiteY19" fmla="*/ 532061 h 764815"/>
              <a:gd name="connsiteX20" fmla="*/ 342151 w 1145117"/>
              <a:gd name="connsiteY20" fmla="*/ 480618 h 764815"/>
              <a:gd name="connsiteX21" fmla="*/ 325242 w 1145117"/>
              <a:gd name="connsiteY21" fmla="*/ 459033 h 764815"/>
              <a:gd name="connsiteX22" fmla="*/ 347908 w 1145117"/>
              <a:gd name="connsiteY22" fmla="*/ 436729 h 764815"/>
              <a:gd name="connsiteX23" fmla="*/ 395039 w 1145117"/>
              <a:gd name="connsiteY23" fmla="*/ 436729 h 764815"/>
              <a:gd name="connsiteX24" fmla="*/ 417345 w 1145117"/>
              <a:gd name="connsiteY24" fmla="*/ 459033 h 764815"/>
              <a:gd name="connsiteX25" fmla="*/ 417345 w 1145117"/>
              <a:gd name="connsiteY25" fmla="*/ 506519 h 764815"/>
              <a:gd name="connsiteX26" fmla="*/ 395039 w 1145117"/>
              <a:gd name="connsiteY26" fmla="*/ 528823 h 764815"/>
              <a:gd name="connsiteX27" fmla="*/ 373452 w 1145117"/>
              <a:gd name="connsiteY27" fmla="*/ 512275 h 764815"/>
              <a:gd name="connsiteX28" fmla="*/ 306173 w 1145117"/>
              <a:gd name="connsiteY28" fmla="*/ 579547 h 764815"/>
              <a:gd name="connsiteX29" fmla="*/ 274513 w 1145117"/>
              <a:gd name="connsiteY29" fmla="*/ 579547 h 764815"/>
              <a:gd name="connsiteX30" fmla="*/ 228461 w 1145117"/>
              <a:gd name="connsiteY30" fmla="*/ 533500 h 764815"/>
              <a:gd name="connsiteX31" fmla="*/ 110813 w 1145117"/>
              <a:gd name="connsiteY31" fmla="*/ 651136 h 764815"/>
              <a:gd name="connsiteX32" fmla="*/ 274872 w 1145117"/>
              <a:gd name="connsiteY32" fmla="*/ 719847 h 764815"/>
              <a:gd name="connsiteX33" fmla="*/ 505491 w 1145117"/>
              <a:gd name="connsiteY33" fmla="*/ 489611 h 764815"/>
              <a:gd name="connsiteX34" fmla="*/ 274872 w 1145117"/>
              <a:gd name="connsiteY34" fmla="*/ 259016 h 764815"/>
              <a:gd name="connsiteX35" fmla="*/ 526872 w 1145117"/>
              <a:gd name="connsiteY35" fmla="*/ 153987 h 764815"/>
              <a:gd name="connsiteX36" fmla="*/ 542519 w 1145117"/>
              <a:gd name="connsiteY36" fmla="*/ 160388 h 764815"/>
              <a:gd name="connsiteX37" fmla="*/ 548920 w 1145117"/>
              <a:gd name="connsiteY37" fmla="*/ 176034 h 764815"/>
              <a:gd name="connsiteX38" fmla="*/ 542519 w 1145117"/>
              <a:gd name="connsiteY38" fmla="*/ 191681 h 764815"/>
              <a:gd name="connsiteX39" fmla="*/ 526872 w 1145117"/>
              <a:gd name="connsiteY39" fmla="*/ 198081 h 764815"/>
              <a:gd name="connsiteX40" fmla="*/ 511226 w 1145117"/>
              <a:gd name="connsiteY40" fmla="*/ 191681 h 764815"/>
              <a:gd name="connsiteX41" fmla="*/ 504825 w 1145117"/>
              <a:gd name="connsiteY41" fmla="*/ 176034 h 764815"/>
              <a:gd name="connsiteX42" fmla="*/ 511226 w 1145117"/>
              <a:gd name="connsiteY42" fmla="*/ 160388 h 764815"/>
              <a:gd name="connsiteX43" fmla="*/ 526872 w 1145117"/>
              <a:gd name="connsiteY43" fmla="*/ 153987 h 764815"/>
              <a:gd name="connsiteX44" fmla="*/ 572770 w 1145117"/>
              <a:gd name="connsiteY44" fmla="*/ 44608 h 764815"/>
              <a:gd name="connsiteX45" fmla="*/ 534274 w 1145117"/>
              <a:gd name="connsiteY45" fmla="*/ 83461 h 764815"/>
              <a:gd name="connsiteX46" fmla="*/ 511968 w 1145117"/>
              <a:gd name="connsiteY46" fmla="*/ 105765 h 764815"/>
              <a:gd name="connsiteX47" fmla="*/ 304734 w 1145117"/>
              <a:gd name="connsiteY47" fmla="*/ 105765 h 764815"/>
              <a:gd name="connsiteX48" fmla="*/ 215509 w 1145117"/>
              <a:gd name="connsiteY48" fmla="*/ 154690 h 764815"/>
              <a:gd name="connsiteX49" fmla="*/ 161901 w 1145117"/>
              <a:gd name="connsiteY49" fmla="*/ 238510 h 764815"/>
              <a:gd name="connsiteX50" fmla="*/ 274872 w 1145117"/>
              <a:gd name="connsiteY50" fmla="*/ 214407 h 764815"/>
              <a:gd name="connsiteX51" fmla="*/ 505491 w 1145117"/>
              <a:gd name="connsiteY51" fmla="*/ 339238 h 764815"/>
              <a:gd name="connsiteX52" fmla="*/ 505491 w 1145117"/>
              <a:gd name="connsiteY52" fmla="*/ 252540 h 764815"/>
              <a:gd name="connsiteX53" fmla="*/ 527798 w 1145117"/>
              <a:gd name="connsiteY53" fmla="*/ 230236 h 764815"/>
              <a:gd name="connsiteX54" fmla="*/ 550104 w 1145117"/>
              <a:gd name="connsiteY54" fmla="*/ 252540 h 764815"/>
              <a:gd name="connsiteX55" fmla="*/ 550104 w 1145117"/>
              <a:gd name="connsiteY55" fmla="*/ 489611 h 764815"/>
              <a:gd name="connsiteX56" fmla="*/ 550104 w 1145117"/>
              <a:gd name="connsiteY56" fmla="*/ 492130 h 764815"/>
              <a:gd name="connsiteX57" fmla="*/ 572411 w 1145117"/>
              <a:gd name="connsiteY57" fmla="*/ 488892 h 764815"/>
              <a:gd name="connsiteX58" fmla="*/ 595077 w 1145117"/>
              <a:gd name="connsiteY58" fmla="*/ 492130 h 764815"/>
              <a:gd name="connsiteX59" fmla="*/ 595077 w 1145117"/>
              <a:gd name="connsiteY59" fmla="*/ 489611 h 764815"/>
              <a:gd name="connsiteX60" fmla="*/ 595077 w 1145117"/>
              <a:gd name="connsiteY60" fmla="*/ 176634 h 764815"/>
              <a:gd name="connsiteX61" fmla="*/ 617023 w 1145117"/>
              <a:gd name="connsiteY61" fmla="*/ 154330 h 764815"/>
              <a:gd name="connsiteX62" fmla="*/ 639689 w 1145117"/>
              <a:gd name="connsiteY62" fmla="*/ 176634 h 764815"/>
              <a:gd name="connsiteX63" fmla="*/ 639689 w 1145117"/>
              <a:gd name="connsiteY63" fmla="*/ 338879 h 764815"/>
              <a:gd name="connsiteX64" fmla="*/ 675308 w 1145117"/>
              <a:gd name="connsiteY64" fmla="*/ 294990 h 764815"/>
              <a:gd name="connsiteX65" fmla="*/ 982920 w 1145117"/>
              <a:gd name="connsiteY65" fmla="*/ 238510 h 764815"/>
              <a:gd name="connsiteX66" fmla="*/ 929313 w 1145117"/>
              <a:gd name="connsiteY66" fmla="*/ 154690 h 764815"/>
              <a:gd name="connsiteX67" fmla="*/ 840087 w 1145117"/>
              <a:gd name="connsiteY67" fmla="*/ 105765 h 764815"/>
              <a:gd name="connsiteX68" fmla="*/ 633573 w 1145117"/>
              <a:gd name="connsiteY68" fmla="*/ 105765 h 764815"/>
              <a:gd name="connsiteX69" fmla="*/ 611267 w 1145117"/>
              <a:gd name="connsiteY69" fmla="*/ 83461 h 764815"/>
              <a:gd name="connsiteX70" fmla="*/ 572770 w 1145117"/>
              <a:gd name="connsiteY70" fmla="*/ 44608 h 764815"/>
              <a:gd name="connsiteX71" fmla="*/ 572770 w 1145117"/>
              <a:gd name="connsiteY71" fmla="*/ 0 h 764815"/>
              <a:gd name="connsiteX72" fmla="*/ 653001 w 1145117"/>
              <a:gd name="connsiteY72" fmla="*/ 61156 h 764815"/>
              <a:gd name="connsiteX73" fmla="*/ 840087 w 1145117"/>
              <a:gd name="connsiteY73" fmla="*/ 61156 h 764815"/>
              <a:gd name="connsiteX74" fmla="*/ 967090 w 1145117"/>
              <a:gd name="connsiteY74" fmla="*/ 130587 h 764815"/>
              <a:gd name="connsiteX75" fmla="*/ 1099129 w 1145117"/>
              <a:gd name="connsiteY75" fmla="*/ 337440 h 764815"/>
              <a:gd name="connsiteX76" fmla="*/ 1102367 w 1145117"/>
              <a:gd name="connsiteY76" fmla="*/ 342476 h 764815"/>
              <a:gd name="connsiteX77" fmla="*/ 1105965 w 1145117"/>
              <a:gd name="connsiteY77" fmla="*/ 347513 h 764815"/>
              <a:gd name="connsiteX78" fmla="*/ 1107044 w 1145117"/>
              <a:gd name="connsiteY78" fmla="*/ 350031 h 764815"/>
              <a:gd name="connsiteX79" fmla="*/ 1142302 w 1145117"/>
              <a:gd name="connsiteY79" fmla="*/ 450040 h 764815"/>
              <a:gd name="connsiteX80" fmla="*/ 1113520 w 1145117"/>
              <a:gd name="connsiteY80" fmla="*/ 617680 h 764815"/>
              <a:gd name="connsiteX81" fmla="*/ 1083299 w 1145117"/>
              <a:gd name="connsiteY81" fmla="*/ 627033 h 764815"/>
              <a:gd name="connsiteX82" fmla="*/ 1073944 w 1145117"/>
              <a:gd name="connsiteY82" fmla="*/ 596815 h 764815"/>
              <a:gd name="connsiteX83" fmla="*/ 1067108 w 1145117"/>
              <a:gd name="connsiteY83" fmla="*/ 369817 h 764815"/>
              <a:gd name="connsiteX84" fmla="*/ 1062071 w 1145117"/>
              <a:gd name="connsiteY84" fmla="*/ 361902 h 764815"/>
              <a:gd name="connsiteX85" fmla="*/ 1032929 w 1145117"/>
              <a:gd name="connsiteY85" fmla="*/ 326647 h 764815"/>
              <a:gd name="connsiteX86" fmla="*/ 707328 w 1145117"/>
              <a:gd name="connsiteY86" fmla="*/ 326647 h 764815"/>
              <a:gd name="connsiteX87" fmla="*/ 675308 w 1145117"/>
              <a:gd name="connsiteY87" fmla="*/ 613003 h 764815"/>
              <a:gd name="connsiteX88" fmla="*/ 802670 w 1145117"/>
              <a:gd name="connsiteY88" fmla="*/ 486014 h 764815"/>
              <a:gd name="connsiteX89" fmla="*/ 833971 w 1145117"/>
              <a:gd name="connsiteY89" fmla="*/ 486014 h 764815"/>
              <a:gd name="connsiteX90" fmla="*/ 880023 w 1145117"/>
              <a:gd name="connsiteY90" fmla="*/ 532061 h 764815"/>
              <a:gd name="connsiteX91" fmla="*/ 931471 w 1145117"/>
              <a:gd name="connsiteY91" fmla="*/ 480618 h 764815"/>
              <a:gd name="connsiteX92" fmla="*/ 915281 w 1145117"/>
              <a:gd name="connsiteY92" fmla="*/ 459033 h 764815"/>
              <a:gd name="connsiteX93" fmla="*/ 937588 w 1145117"/>
              <a:gd name="connsiteY93" fmla="*/ 436729 h 764815"/>
              <a:gd name="connsiteX94" fmla="*/ 984719 w 1145117"/>
              <a:gd name="connsiteY94" fmla="*/ 436729 h 764815"/>
              <a:gd name="connsiteX95" fmla="*/ 1007385 w 1145117"/>
              <a:gd name="connsiteY95" fmla="*/ 459033 h 764815"/>
              <a:gd name="connsiteX96" fmla="*/ 1007385 w 1145117"/>
              <a:gd name="connsiteY96" fmla="*/ 506519 h 764815"/>
              <a:gd name="connsiteX97" fmla="*/ 984719 w 1145117"/>
              <a:gd name="connsiteY97" fmla="*/ 528823 h 764815"/>
              <a:gd name="connsiteX98" fmla="*/ 963132 w 1145117"/>
              <a:gd name="connsiteY98" fmla="*/ 512275 h 764815"/>
              <a:gd name="connsiteX99" fmla="*/ 895853 w 1145117"/>
              <a:gd name="connsiteY99" fmla="*/ 579547 h 764815"/>
              <a:gd name="connsiteX100" fmla="*/ 880023 w 1145117"/>
              <a:gd name="connsiteY100" fmla="*/ 586382 h 764815"/>
              <a:gd name="connsiteX101" fmla="*/ 864552 w 1145117"/>
              <a:gd name="connsiteY101" fmla="*/ 579547 h 764815"/>
              <a:gd name="connsiteX102" fmla="*/ 818140 w 1145117"/>
              <a:gd name="connsiteY102" fmla="*/ 533500 h 764815"/>
              <a:gd name="connsiteX103" fmla="*/ 703371 w 1145117"/>
              <a:gd name="connsiteY103" fmla="*/ 648618 h 764815"/>
              <a:gd name="connsiteX104" fmla="*/ 707328 w 1145117"/>
              <a:gd name="connsiteY104" fmla="*/ 652216 h 764815"/>
              <a:gd name="connsiteX105" fmla="*/ 971407 w 1145117"/>
              <a:gd name="connsiteY105" fmla="*/ 696464 h 764815"/>
              <a:gd name="connsiteX106" fmla="*/ 1001628 w 1145117"/>
              <a:gd name="connsiteY106" fmla="*/ 706537 h 764815"/>
              <a:gd name="connsiteX107" fmla="*/ 991555 w 1145117"/>
              <a:gd name="connsiteY107" fmla="*/ 736396 h 764815"/>
              <a:gd name="connsiteX108" fmla="*/ 869949 w 1145117"/>
              <a:gd name="connsiteY108" fmla="*/ 764815 h 764815"/>
              <a:gd name="connsiteX109" fmla="*/ 675308 w 1145117"/>
              <a:gd name="connsiteY109" fmla="*/ 684233 h 764815"/>
              <a:gd name="connsiteX110" fmla="*/ 626737 w 1145117"/>
              <a:gd name="connsiteY110" fmla="*/ 618040 h 764815"/>
              <a:gd name="connsiteX111" fmla="*/ 572411 w 1145117"/>
              <a:gd name="connsiteY111" fmla="*/ 640704 h 764815"/>
              <a:gd name="connsiteX112" fmla="*/ 518444 w 1145117"/>
              <a:gd name="connsiteY112" fmla="*/ 618040 h 764815"/>
              <a:gd name="connsiteX113" fmla="*/ 274872 w 1145117"/>
              <a:gd name="connsiteY113" fmla="*/ 764456 h 764815"/>
              <a:gd name="connsiteX114" fmla="*/ 0 w 1145117"/>
              <a:gd name="connsiteY114" fmla="*/ 489611 h 764815"/>
              <a:gd name="connsiteX115" fmla="*/ 37417 w 1145117"/>
              <a:gd name="connsiteY115" fmla="*/ 350750 h 764815"/>
              <a:gd name="connsiteX116" fmla="*/ 38857 w 1145117"/>
              <a:gd name="connsiteY116" fmla="*/ 347513 h 764815"/>
              <a:gd name="connsiteX117" fmla="*/ 178091 w 1145117"/>
              <a:gd name="connsiteY117" fmla="*/ 130587 h 764815"/>
              <a:gd name="connsiteX118" fmla="*/ 304734 w 1145117"/>
              <a:gd name="connsiteY118" fmla="*/ 61156 h 764815"/>
              <a:gd name="connsiteX119" fmla="*/ 492539 w 1145117"/>
              <a:gd name="connsiteY119" fmla="*/ 61156 h 764815"/>
              <a:gd name="connsiteX120" fmla="*/ 572770 w 1145117"/>
              <a:gd name="connsiteY120" fmla="*/ 0 h 76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1145117" h="764815">
                <a:moveTo>
                  <a:pt x="1048678" y="645265"/>
                </a:moveTo>
                <a:cubicBezTo>
                  <a:pt x="1054339" y="645354"/>
                  <a:pt x="1059955" y="647592"/>
                  <a:pt x="1064235" y="651889"/>
                </a:cubicBezTo>
                <a:cubicBezTo>
                  <a:pt x="1072794" y="660483"/>
                  <a:pt x="1072794" y="674806"/>
                  <a:pt x="1063878" y="683400"/>
                </a:cubicBezTo>
                <a:cubicBezTo>
                  <a:pt x="1059599" y="687697"/>
                  <a:pt x="1053893" y="690204"/>
                  <a:pt x="1048187" y="690204"/>
                </a:cubicBezTo>
                <a:cubicBezTo>
                  <a:pt x="1042481" y="690204"/>
                  <a:pt x="1036775" y="688055"/>
                  <a:pt x="1032496" y="683758"/>
                </a:cubicBezTo>
                <a:cubicBezTo>
                  <a:pt x="1023937" y="675165"/>
                  <a:pt x="1023937" y="661199"/>
                  <a:pt x="1032496" y="652247"/>
                </a:cubicBezTo>
                <a:lnTo>
                  <a:pt x="1032853" y="651531"/>
                </a:lnTo>
                <a:cubicBezTo>
                  <a:pt x="1037311" y="647234"/>
                  <a:pt x="1043016" y="645175"/>
                  <a:pt x="1048678" y="645265"/>
                </a:cubicBezTo>
                <a:close/>
                <a:moveTo>
                  <a:pt x="572411" y="533500"/>
                </a:moveTo>
                <a:cubicBezTo>
                  <a:pt x="555141" y="533500"/>
                  <a:pt x="541110" y="547530"/>
                  <a:pt x="541110" y="564798"/>
                </a:cubicBezTo>
                <a:cubicBezTo>
                  <a:pt x="541110" y="582066"/>
                  <a:pt x="555141" y="596096"/>
                  <a:pt x="572411" y="596096"/>
                </a:cubicBezTo>
                <a:cubicBezTo>
                  <a:pt x="589680" y="596096"/>
                  <a:pt x="603711" y="582066"/>
                  <a:pt x="603711" y="564798"/>
                </a:cubicBezTo>
                <a:cubicBezTo>
                  <a:pt x="603711" y="547530"/>
                  <a:pt x="589680" y="533500"/>
                  <a:pt x="572411" y="533500"/>
                </a:cubicBezTo>
                <a:close/>
                <a:moveTo>
                  <a:pt x="274872" y="259016"/>
                </a:moveTo>
                <a:cubicBezTo>
                  <a:pt x="147870" y="259016"/>
                  <a:pt x="44613" y="362622"/>
                  <a:pt x="44613" y="489611"/>
                </a:cubicBezTo>
                <a:cubicBezTo>
                  <a:pt x="44613" y="536018"/>
                  <a:pt x="58644" y="579907"/>
                  <a:pt x="82390" y="616241"/>
                </a:cubicBezTo>
                <a:lnTo>
                  <a:pt x="212630" y="486014"/>
                </a:lnTo>
                <a:cubicBezTo>
                  <a:pt x="216948" y="481697"/>
                  <a:pt x="222704" y="479539"/>
                  <a:pt x="228461" y="479539"/>
                </a:cubicBezTo>
                <a:cubicBezTo>
                  <a:pt x="234577" y="479539"/>
                  <a:pt x="239974" y="481697"/>
                  <a:pt x="244291" y="486014"/>
                </a:cubicBezTo>
                <a:lnTo>
                  <a:pt x="290343" y="532061"/>
                </a:lnTo>
                <a:lnTo>
                  <a:pt x="342151" y="480618"/>
                </a:lnTo>
                <a:cubicBezTo>
                  <a:pt x="332437" y="478100"/>
                  <a:pt x="325242" y="469466"/>
                  <a:pt x="325242" y="459033"/>
                </a:cubicBezTo>
                <a:cubicBezTo>
                  <a:pt x="325242" y="446802"/>
                  <a:pt x="335315" y="436729"/>
                  <a:pt x="347908" y="436729"/>
                </a:cubicBezTo>
                <a:lnTo>
                  <a:pt x="395039" y="436729"/>
                </a:lnTo>
                <a:cubicBezTo>
                  <a:pt x="407631" y="436729"/>
                  <a:pt x="417345" y="446802"/>
                  <a:pt x="417345" y="459033"/>
                </a:cubicBezTo>
                <a:lnTo>
                  <a:pt x="417345" y="506519"/>
                </a:lnTo>
                <a:cubicBezTo>
                  <a:pt x="417345" y="518751"/>
                  <a:pt x="407631" y="528823"/>
                  <a:pt x="395039" y="528823"/>
                </a:cubicBezTo>
                <a:cubicBezTo>
                  <a:pt x="384965" y="528823"/>
                  <a:pt x="375971" y="521629"/>
                  <a:pt x="373452" y="512275"/>
                </a:cubicBezTo>
                <a:lnTo>
                  <a:pt x="306173" y="579547"/>
                </a:lnTo>
                <a:cubicBezTo>
                  <a:pt x="297538" y="588181"/>
                  <a:pt x="283147" y="588181"/>
                  <a:pt x="274513" y="579547"/>
                </a:cubicBezTo>
                <a:lnTo>
                  <a:pt x="228461" y="533500"/>
                </a:lnTo>
                <a:lnTo>
                  <a:pt x="110813" y="651136"/>
                </a:lnTo>
                <a:cubicBezTo>
                  <a:pt x="152547" y="693586"/>
                  <a:pt x="210831" y="719847"/>
                  <a:pt x="274872" y="719847"/>
                </a:cubicBezTo>
                <a:cubicBezTo>
                  <a:pt x="402235" y="719847"/>
                  <a:pt x="505491" y="616601"/>
                  <a:pt x="505491" y="489611"/>
                </a:cubicBezTo>
                <a:cubicBezTo>
                  <a:pt x="505491" y="362622"/>
                  <a:pt x="402235" y="259016"/>
                  <a:pt x="274872" y="259016"/>
                </a:cubicBezTo>
                <a:close/>
                <a:moveTo>
                  <a:pt x="526872" y="153987"/>
                </a:moveTo>
                <a:cubicBezTo>
                  <a:pt x="532562" y="153987"/>
                  <a:pt x="538252" y="156476"/>
                  <a:pt x="542519" y="160388"/>
                </a:cubicBezTo>
                <a:cubicBezTo>
                  <a:pt x="546430" y="164299"/>
                  <a:pt x="548920" y="170345"/>
                  <a:pt x="548920" y="176034"/>
                </a:cubicBezTo>
                <a:cubicBezTo>
                  <a:pt x="548920" y="181724"/>
                  <a:pt x="546430" y="187769"/>
                  <a:pt x="542519" y="191681"/>
                </a:cubicBezTo>
                <a:cubicBezTo>
                  <a:pt x="538252" y="195948"/>
                  <a:pt x="532562" y="198081"/>
                  <a:pt x="526872" y="198081"/>
                </a:cubicBezTo>
                <a:cubicBezTo>
                  <a:pt x="521183" y="198081"/>
                  <a:pt x="515493" y="195948"/>
                  <a:pt x="511226" y="191681"/>
                </a:cubicBezTo>
                <a:cubicBezTo>
                  <a:pt x="506959" y="187769"/>
                  <a:pt x="504825" y="181724"/>
                  <a:pt x="504825" y="176034"/>
                </a:cubicBezTo>
                <a:cubicBezTo>
                  <a:pt x="504825" y="170345"/>
                  <a:pt x="506959" y="164299"/>
                  <a:pt x="511226" y="160388"/>
                </a:cubicBezTo>
                <a:cubicBezTo>
                  <a:pt x="515493" y="156476"/>
                  <a:pt x="521183" y="153987"/>
                  <a:pt x="526872" y="153987"/>
                </a:cubicBezTo>
                <a:close/>
                <a:moveTo>
                  <a:pt x="572770" y="44608"/>
                </a:moveTo>
                <a:cubicBezTo>
                  <a:pt x="551543" y="44608"/>
                  <a:pt x="534274" y="61876"/>
                  <a:pt x="534274" y="83461"/>
                </a:cubicBezTo>
                <a:cubicBezTo>
                  <a:pt x="534274" y="95692"/>
                  <a:pt x="524200" y="105765"/>
                  <a:pt x="511968" y="105765"/>
                </a:cubicBezTo>
                <a:lnTo>
                  <a:pt x="304734" y="105765"/>
                </a:lnTo>
                <a:cubicBezTo>
                  <a:pt x="268396" y="105765"/>
                  <a:pt x="235297" y="124112"/>
                  <a:pt x="215509" y="154690"/>
                </a:cubicBezTo>
                <a:lnTo>
                  <a:pt x="161901" y="238510"/>
                </a:lnTo>
                <a:cubicBezTo>
                  <a:pt x="196440" y="223041"/>
                  <a:pt x="234577" y="214407"/>
                  <a:pt x="274872" y="214407"/>
                </a:cubicBezTo>
                <a:cubicBezTo>
                  <a:pt x="371293" y="214407"/>
                  <a:pt x="456202" y="264412"/>
                  <a:pt x="505491" y="339238"/>
                </a:cubicBezTo>
                <a:lnTo>
                  <a:pt x="505491" y="252540"/>
                </a:lnTo>
                <a:cubicBezTo>
                  <a:pt x="505491" y="240309"/>
                  <a:pt x="515206" y="230236"/>
                  <a:pt x="527798" y="230236"/>
                </a:cubicBezTo>
                <a:cubicBezTo>
                  <a:pt x="540030" y="230236"/>
                  <a:pt x="550104" y="240309"/>
                  <a:pt x="550104" y="252540"/>
                </a:cubicBezTo>
                <a:lnTo>
                  <a:pt x="550104" y="489611"/>
                </a:lnTo>
                <a:cubicBezTo>
                  <a:pt x="550104" y="490331"/>
                  <a:pt x="550104" y="491050"/>
                  <a:pt x="550104" y="492130"/>
                </a:cubicBezTo>
                <a:cubicBezTo>
                  <a:pt x="556940" y="489971"/>
                  <a:pt x="564855" y="488892"/>
                  <a:pt x="572411" y="488892"/>
                </a:cubicBezTo>
                <a:cubicBezTo>
                  <a:pt x="580326" y="488892"/>
                  <a:pt x="587881" y="489971"/>
                  <a:pt x="595077" y="492130"/>
                </a:cubicBezTo>
                <a:cubicBezTo>
                  <a:pt x="595077" y="491050"/>
                  <a:pt x="595077" y="490331"/>
                  <a:pt x="595077" y="489611"/>
                </a:cubicBezTo>
                <a:lnTo>
                  <a:pt x="595077" y="176634"/>
                </a:lnTo>
                <a:cubicBezTo>
                  <a:pt x="595077" y="164403"/>
                  <a:pt x="604791" y="154330"/>
                  <a:pt x="617023" y="154330"/>
                </a:cubicBezTo>
                <a:cubicBezTo>
                  <a:pt x="629616" y="154330"/>
                  <a:pt x="639689" y="164403"/>
                  <a:pt x="639689" y="176634"/>
                </a:cubicBezTo>
                <a:lnTo>
                  <a:pt x="639689" y="338879"/>
                </a:lnTo>
                <a:cubicBezTo>
                  <a:pt x="649763" y="323410"/>
                  <a:pt x="661636" y="308660"/>
                  <a:pt x="675308" y="294990"/>
                </a:cubicBezTo>
                <a:cubicBezTo>
                  <a:pt x="758417" y="211889"/>
                  <a:pt x="881822" y="193182"/>
                  <a:pt x="982920" y="238510"/>
                </a:cubicBezTo>
                <a:lnTo>
                  <a:pt x="929313" y="154690"/>
                </a:lnTo>
                <a:cubicBezTo>
                  <a:pt x="909884" y="124112"/>
                  <a:pt x="876425" y="105765"/>
                  <a:pt x="840087" y="105765"/>
                </a:cubicBezTo>
                <a:lnTo>
                  <a:pt x="633573" y="105765"/>
                </a:lnTo>
                <a:cubicBezTo>
                  <a:pt x="621341" y="105765"/>
                  <a:pt x="611267" y="95692"/>
                  <a:pt x="611267" y="83461"/>
                </a:cubicBezTo>
                <a:cubicBezTo>
                  <a:pt x="611267" y="61876"/>
                  <a:pt x="593997" y="44608"/>
                  <a:pt x="572770" y="44608"/>
                </a:cubicBezTo>
                <a:close/>
                <a:moveTo>
                  <a:pt x="572770" y="0"/>
                </a:moveTo>
                <a:cubicBezTo>
                  <a:pt x="610907" y="0"/>
                  <a:pt x="643287" y="25902"/>
                  <a:pt x="653001" y="61156"/>
                </a:cubicBezTo>
                <a:lnTo>
                  <a:pt x="840087" y="61156"/>
                </a:lnTo>
                <a:cubicBezTo>
                  <a:pt x="891895" y="61156"/>
                  <a:pt x="939027" y="87058"/>
                  <a:pt x="967090" y="130587"/>
                </a:cubicBezTo>
                <a:lnTo>
                  <a:pt x="1099129" y="337440"/>
                </a:lnTo>
                <a:cubicBezTo>
                  <a:pt x="1100568" y="338879"/>
                  <a:pt x="1101647" y="340677"/>
                  <a:pt x="1102367" y="342476"/>
                </a:cubicBezTo>
                <a:lnTo>
                  <a:pt x="1105965" y="347513"/>
                </a:lnTo>
                <a:cubicBezTo>
                  <a:pt x="1106324" y="348592"/>
                  <a:pt x="1107044" y="349311"/>
                  <a:pt x="1107044" y="350031"/>
                </a:cubicBezTo>
                <a:cubicBezTo>
                  <a:pt x="1125033" y="380249"/>
                  <a:pt x="1137266" y="414425"/>
                  <a:pt x="1142302" y="450040"/>
                </a:cubicBezTo>
                <a:cubicBezTo>
                  <a:pt x="1150577" y="507239"/>
                  <a:pt x="1140504" y="566956"/>
                  <a:pt x="1113520" y="617680"/>
                </a:cubicBezTo>
                <a:cubicBezTo>
                  <a:pt x="1107764" y="628472"/>
                  <a:pt x="1094452" y="632789"/>
                  <a:pt x="1083299" y="627033"/>
                </a:cubicBezTo>
                <a:cubicBezTo>
                  <a:pt x="1072505" y="620918"/>
                  <a:pt x="1068188" y="607607"/>
                  <a:pt x="1073944" y="596815"/>
                </a:cubicBezTo>
                <a:cubicBezTo>
                  <a:pt x="1112441" y="523427"/>
                  <a:pt x="1108483" y="437808"/>
                  <a:pt x="1067108" y="369817"/>
                </a:cubicBezTo>
                <a:lnTo>
                  <a:pt x="1062071" y="361902"/>
                </a:lnTo>
                <a:cubicBezTo>
                  <a:pt x="1053797" y="349671"/>
                  <a:pt x="1044082" y="337440"/>
                  <a:pt x="1032929" y="326647"/>
                </a:cubicBezTo>
                <a:cubicBezTo>
                  <a:pt x="942984" y="236711"/>
                  <a:pt x="796913" y="236711"/>
                  <a:pt x="707328" y="326647"/>
                </a:cubicBezTo>
                <a:cubicBezTo>
                  <a:pt x="629256" y="404352"/>
                  <a:pt x="618822" y="524147"/>
                  <a:pt x="675308" y="613003"/>
                </a:cubicBezTo>
                <a:lnTo>
                  <a:pt x="802670" y="486014"/>
                </a:lnTo>
                <a:cubicBezTo>
                  <a:pt x="810945" y="477380"/>
                  <a:pt x="825336" y="477380"/>
                  <a:pt x="833971" y="486014"/>
                </a:cubicBezTo>
                <a:lnTo>
                  <a:pt x="880023" y="532061"/>
                </a:lnTo>
                <a:lnTo>
                  <a:pt x="931471" y="480618"/>
                </a:lnTo>
                <a:cubicBezTo>
                  <a:pt x="922117" y="478100"/>
                  <a:pt x="915281" y="469466"/>
                  <a:pt x="915281" y="459033"/>
                </a:cubicBezTo>
                <a:cubicBezTo>
                  <a:pt x="915281" y="446802"/>
                  <a:pt x="925355" y="436729"/>
                  <a:pt x="937588" y="436729"/>
                </a:cubicBezTo>
                <a:lnTo>
                  <a:pt x="984719" y="436729"/>
                </a:lnTo>
                <a:cubicBezTo>
                  <a:pt x="997311" y="436729"/>
                  <a:pt x="1007385" y="446802"/>
                  <a:pt x="1007385" y="459033"/>
                </a:cubicBezTo>
                <a:lnTo>
                  <a:pt x="1007385" y="506519"/>
                </a:lnTo>
                <a:cubicBezTo>
                  <a:pt x="1007385" y="518751"/>
                  <a:pt x="997311" y="528823"/>
                  <a:pt x="984719" y="528823"/>
                </a:cubicBezTo>
                <a:cubicBezTo>
                  <a:pt x="974285" y="528823"/>
                  <a:pt x="965650" y="521629"/>
                  <a:pt x="963132" y="512275"/>
                </a:cubicBezTo>
                <a:lnTo>
                  <a:pt x="895853" y="579547"/>
                </a:lnTo>
                <a:cubicBezTo>
                  <a:pt x="891536" y="583864"/>
                  <a:pt x="886139" y="586382"/>
                  <a:pt x="880023" y="586382"/>
                </a:cubicBezTo>
                <a:cubicBezTo>
                  <a:pt x="873906" y="586382"/>
                  <a:pt x="868510" y="583864"/>
                  <a:pt x="864552" y="579547"/>
                </a:cubicBezTo>
                <a:lnTo>
                  <a:pt x="818140" y="533500"/>
                </a:lnTo>
                <a:lnTo>
                  <a:pt x="703371" y="648618"/>
                </a:lnTo>
                <a:cubicBezTo>
                  <a:pt x="704810" y="649697"/>
                  <a:pt x="705529" y="651136"/>
                  <a:pt x="707328" y="652216"/>
                </a:cubicBezTo>
                <a:cubicBezTo>
                  <a:pt x="776766" y="722006"/>
                  <a:pt x="883261" y="739993"/>
                  <a:pt x="971407" y="696464"/>
                </a:cubicBezTo>
                <a:cubicBezTo>
                  <a:pt x="982560" y="690708"/>
                  <a:pt x="995872" y="695385"/>
                  <a:pt x="1001628" y="706537"/>
                </a:cubicBezTo>
                <a:cubicBezTo>
                  <a:pt x="1007025" y="717689"/>
                  <a:pt x="1002348" y="730999"/>
                  <a:pt x="991555" y="736396"/>
                </a:cubicBezTo>
                <a:cubicBezTo>
                  <a:pt x="952698" y="755462"/>
                  <a:pt x="911324" y="764815"/>
                  <a:pt x="869949" y="764815"/>
                </a:cubicBezTo>
                <a:cubicBezTo>
                  <a:pt x="798712" y="764815"/>
                  <a:pt x="728195" y="736755"/>
                  <a:pt x="675308" y="684233"/>
                </a:cubicBezTo>
                <a:cubicBezTo>
                  <a:pt x="655520" y="664087"/>
                  <a:pt x="639330" y="641783"/>
                  <a:pt x="626737" y="618040"/>
                </a:cubicBezTo>
                <a:cubicBezTo>
                  <a:pt x="613066" y="632070"/>
                  <a:pt x="593638" y="640704"/>
                  <a:pt x="572411" y="640704"/>
                </a:cubicBezTo>
                <a:cubicBezTo>
                  <a:pt x="551184" y="640704"/>
                  <a:pt x="532115" y="632070"/>
                  <a:pt x="518444" y="618040"/>
                </a:cubicBezTo>
                <a:cubicBezTo>
                  <a:pt x="472032" y="705098"/>
                  <a:pt x="380288" y="764456"/>
                  <a:pt x="274872" y="764456"/>
                </a:cubicBezTo>
                <a:cubicBezTo>
                  <a:pt x="123405" y="764456"/>
                  <a:pt x="0" y="641063"/>
                  <a:pt x="0" y="489611"/>
                </a:cubicBezTo>
                <a:cubicBezTo>
                  <a:pt x="0" y="438887"/>
                  <a:pt x="13312" y="391761"/>
                  <a:pt x="37417" y="350750"/>
                </a:cubicBezTo>
                <a:cubicBezTo>
                  <a:pt x="38137" y="349671"/>
                  <a:pt x="38497" y="348952"/>
                  <a:pt x="38857" y="347513"/>
                </a:cubicBezTo>
                <a:lnTo>
                  <a:pt x="178091" y="130587"/>
                </a:lnTo>
                <a:cubicBezTo>
                  <a:pt x="205795" y="87058"/>
                  <a:pt x="253286" y="61156"/>
                  <a:pt x="304734" y="61156"/>
                </a:cubicBezTo>
                <a:lnTo>
                  <a:pt x="492539" y="61156"/>
                </a:lnTo>
                <a:cubicBezTo>
                  <a:pt x="502253" y="25902"/>
                  <a:pt x="534634" y="0"/>
                  <a:pt x="57277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FF8A48DE-64FD-C245-A288-54F59A3B1C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50795" y="5066954"/>
            <a:ext cx="1352604" cy="1352604"/>
          </a:xfrm>
          <a:custGeom>
            <a:avLst/>
            <a:gdLst>
              <a:gd name="connsiteX0" fmla="*/ 67316 w 1145815"/>
              <a:gd name="connsiteY0" fmla="*/ 1020222 h 1145815"/>
              <a:gd name="connsiteX1" fmla="*/ 44997 w 1145815"/>
              <a:gd name="connsiteY1" fmla="*/ 1042893 h 1145815"/>
              <a:gd name="connsiteX2" fmla="*/ 44997 w 1145815"/>
              <a:gd name="connsiteY2" fmla="*/ 1100832 h 1145815"/>
              <a:gd name="connsiteX3" fmla="*/ 366819 w 1145815"/>
              <a:gd name="connsiteY3" fmla="*/ 1100832 h 1145815"/>
              <a:gd name="connsiteX4" fmla="*/ 366819 w 1145815"/>
              <a:gd name="connsiteY4" fmla="*/ 1042893 h 1145815"/>
              <a:gd name="connsiteX5" fmla="*/ 344860 w 1145815"/>
              <a:gd name="connsiteY5" fmla="*/ 1020222 h 1145815"/>
              <a:gd name="connsiteX6" fmla="*/ 434135 w 1145815"/>
              <a:gd name="connsiteY6" fmla="*/ 912982 h 1145815"/>
              <a:gd name="connsiteX7" fmla="*/ 411816 w 1145815"/>
              <a:gd name="connsiteY7" fmla="*/ 935293 h 1145815"/>
              <a:gd name="connsiteX8" fmla="*/ 411816 w 1145815"/>
              <a:gd name="connsiteY8" fmla="*/ 1100832 h 1145815"/>
              <a:gd name="connsiteX9" fmla="*/ 733998 w 1145815"/>
              <a:gd name="connsiteY9" fmla="*/ 1100832 h 1145815"/>
              <a:gd name="connsiteX10" fmla="*/ 733998 w 1145815"/>
              <a:gd name="connsiteY10" fmla="*/ 935293 h 1145815"/>
              <a:gd name="connsiteX11" fmla="*/ 711679 w 1145815"/>
              <a:gd name="connsiteY11" fmla="*/ 912982 h 1145815"/>
              <a:gd name="connsiteX12" fmla="*/ 801314 w 1145815"/>
              <a:gd name="connsiteY12" fmla="*/ 841368 h 1145815"/>
              <a:gd name="connsiteX13" fmla="*/ 778996 w 1145815"/>
              <a:gd name="connsiteY13" fmla="*/ 863680 h 1145815"/>
              <a:gd name="connsiteX14" fmla="*/ 778996 w 1145815"/>
              <a:gd name="connsiteY14" fmla="*/ 1100832 h 1145815"/>
              <a:gd name="connsiteX15" fmla="*/ 1101178 w 1145815"/>
              <a:gd name="connsiteY15" fmla="*/ 1100832 h 1145815"/>
              <a:gd name="connsiteX16" fmla="*/ 1101178 w 1145815"/>
              <a:gd name="connsiteY16" fmla="*/ 863680 h 1145815"/>
              <a:gd name="connsiteX17" fmla="*/ 1078859 w 1145815"/>
              <a:gd name="connsiteY17" fmla="*/ 841368 h 1145815"/>
              <a:gd name="connsiteX18" fmla="*/ 292894 w 1145815"/>
              <a:gd name="connsiteY18" fmla="*/ 747713 h 1145815"/>
              <a:gd name="connsiteX19" fmla="*/ 308971 w 1145815"/>
              <a:gd name="connsiteY19" fmla="*/ 754114 h 1145815"/>
              <a:gd name="connsiteX20" fmla="*/ 315547 w 1145815"/>
              <a:gd name="connsiteY20" fmla="*/ 769760 h 1145815"/>
              <a:gd name="connsiteX21" fmla="*/ 308971 w 1145815"/>
              <a:gd name="connsiteY21" fmla="*/ 785407 h 1145815"/>
              <a:gd name="connsiteX22" fmla="*/ 292894 w 1145815"/>
              <a:gd name="connsiteY22" fmla="*/ 791808 h 1145815"/>
              <a:gd name="connsiteX23" fmla="*/ 276817 w 1145815"/>
              <a:gd name="connsiteY23" fmla="*/ 785407 h 1145815"/>
              <a:gd name="connsiteX24" fmla="*/ 269875 w 1145815"/>
              <a:gd name="connsiteY24" fmla="*/ 769760 h 1145815"/>
              <a:gd name="connsiteX25" fmla="*/ 276817 w 1145815"/>
              <a:gd name="connsiteY25" fmla="*/ 754114 h 1145815"/>
              <a:gd name="connsiteX26" fmla="*/ 292894 w 1145815"/>
              <a:gd name="connsiteY26" fmla="*/ 747713 h 1145815"/>
              <a:gd name="connsiteX27" fmla="*/ 895172 w 1145815"/>
              <a:gd name="connsiteY27" fmla="*/ 704850 h 1145815"/>
              <a:gd name="connsiteX28" fmla="*/ 910819 w 1145815"/>
              <a:gd name="connsiteY28" fmla="*/ 711251 h 1145815"/>
              <a:gd name="connsiteX29" fmla="*/ 917220 w 1145815"/>
              <a:gd name="connsiteY29" fmla="*/ 726897 h 1145815"/>
              <a:gd name="connsiteX30" fmla="*/ 910819 w 1145815"/>
              <a:gd name="connsiteY30" fmla="*/ 742544 h 1145815"/>
              <a:gd name="connsiteX31" fmla="*/ 895172 w 1145815"/>
              <a:gd name="connsiteY31" fmla="*/ 748945 h 1145815"/>
              <a:gd name="connsiteX32" fmla="*/ 879526 w 1145815"/>
              <a:gd name="connsiteY32" fmla="*/ 742544 h 1145815"/>
              <a:gd name="connsiteX33" fmla="*/ 873125 w 1145815"/>
              <a:gd name="connsiteY33" fmla="*/ 726897 h 1145815"/>
              <a:gd name="connsiteX34" fmla="*/ 879526 w 1145815"/>
              <a:gd name="connsiteY34" fmla="*/ 711251 h 1145815"/>
              <a:gd name="connsiteX35" fmla="*/ 895172 w 1145815"/>
              <a:gd name="connsiteY35" fmla="*/ 704850 h 1145815"/>
              <a:gd name="connsiteX36" fmla="*/ 411816 w 1145815"/>
              <a:gd name="connsiteY36" fmla="*/ 671151 h 1145815"/>
              <a:gd name="connsiteX37" fmla="*/ 411816 w 1145815"/>
              <a:gd name="connsiteY37" fmla="*/ 871957 h 1145815"/>
              <a:gd name="connsiteX38" fmla="*/ 434135 w 1145815"/>
              <a:gd name="connsiteY38" fmla="*/ 867998 h 1145815"/>
              <a:gd name="connsiteX39" fmla="*/ 467973 w 1145815"/>
              <a:gd name="connsiteY39" fmla="*/ 867998 h 1145815"/>
              <a:gd name="connsiteX40" fmla="*/ 467973 w 1145815"/>
              <a:gd name="connsiteY40" fmla="*/ 671151 h 1145815"/>
              <a:gd name="connsiteX41" fmla="*/ 326861 w 1145815"/>
              <a:gd name="connsiteY41" fmla="*/ 228515 h 1145815"/>
              <a:gd name="connsiteX42" fmla="*/ 223907 w 1145815"/>
              <a:gd name="connsiteY42" fmla="*/ 331437 h 1145815"/>
              <a:gd name="connsiteX43" fmla="*/ 223907 w 1145815"/>
              <a:gd name="connsiteY43" fmla="*/ 447314 h 1145815"/>
              <a:gd name="connsiteX44" fmla="*/ 268545 w 1145815"/>
              <a:gd name="connsiteY44" fmla="*/ 510651 h 1145815"/>
              <a:gd name="connsiteX45" fmla="*/ 268545 w 1145815"/>
              <a:gd name="connsiteY45" fmla="*/ 354109 h 1145815"/>
              <a:gd name="connsiteX46" fmla="*/ 291223 w 1145815"/>
              <a:gd name="connsiteY46" fmla="*/ 331797 h 1145815"/>
              <a:gd name="connsiteX47" fmla="*/ 313542 w 1145815"/>
              <a:gd name="connsiteY47" fmla="*/ 354109 h 1145815"/>
              <a:gd name="connsiteX48" fmla="*/ 313542 w 1145815"/>
              <a:gd name="connsiteY48" fmla="*/ 509931 h 1145815"/>
              <a:gd name="connsiteX49" fmla="*/ 428015 w 1145815"/>
              <a:gd name="connsiteY49" fmla="*/ 509931 h 1145815"/>
              <a:gd name="connsiteX50" fmla="*/ 428015 w 1145815"/>
              <a:gd name="connsiteY50" fmla="*/ 354109 h 1145815"/>
              <a:gd name="connsiteX51" fmla="*/ 450334 w 1145815"/>
              <a:gd name="connsiteY51" fmla="*/ 331797 h 1145815"/>
              <a:gd name="connsiteX52" fmla="*/ 472653 w 1145815"/>
              <a:gd name="connsiteY52" fmla="*/ 354109 h 1145815"/>
              <a:gd name="connsiteX53" fmla="*/ 472653 w 1145815"/>
              <a:gd name="connsiteY53" fmla="*/ 413487 h 1145815"/>
              <a:gd name="connsiteX54" fmla="*/ 503611 w 1145815"/>
              <a:gd name="connsiteY54" fmla="*/ 444435 h 1145815"/>
              <a:gd name="connsiteX55" fmla="*/ 619525 w 1145815"/>
              <a:gd name="connsiteY55" fmla="*/ 444435 h 1145815"/>
              <a:gd name="connsiteX56" fmla="*/ 641123 w 1145815"/>
              <a:gd name="connsiteY56" fmla="*/ 422843 h 1145815"/>
              <a:gd name="connsiteX57" fmla="*/ 619525 w 1145815"/>
              <a:gd name="connsiteY57" fmla="*/ 401251 h 1145815"/>
              <a:gd name="connsiteX58" fmla="*/ 539969 w 1145815"/>
              <a:gd name="connsiteY58" fmla="*/ 401251 h 1145815"/>
              <a:gd name="connsiteX59" fmla="*/ 517290 w 1145815"/>
              <a:gd name="connsiteY59" fmla="*/ 378939 h 1145815"/>
              <a:gd name="connsiteX60" fmla="*/ 517290 w 1145815"/>
              <a:gd name="connsiteY60" fmla="*/ 331437 h 1145815"/>
              <a:gd name="connsiteX61" fmla="*/ 414336 w 1145815"/>
              <a:gd name="connsiteY61" fmla="*/ 228515 h 1145815"/>
              <a:gd name="connsiteX62" fmla="*/ 372579 w 1145815"/>
              <a:gd name="connsiteY62" fmla="*/ 44623 h 1145815"/>
              <a:gd name="connsiteX63" fmla="*/ 313542 w 1145815"/>
              <a:gd name="connsiteY63" fmla="*/ 104001 h 1145815"/>
              <a:gd name="connsiteX64" fmla="*/ 313542 w 1145815"/>
              <a:gd name="connsiteY64" fmla="*/ 124514 h 1145815"/>
              <a:gd name="connsiteX65" fmla="*/ 372579 w 1145815"/>
              <a:gd name="connsiteY65" fmla="*/ 183892 h 1145815"/>
              <a:gd name="connsiteX66" fmla="*/ 431975 w 1145815"/>
              <a:gd name="connsiteY66" fmla="*/ 124514 h 1145815"/>
              <a:gd name="connsiteX67" fmla="*/ 431975 w 1145815"/>
              <a:gd name="connsiteY67" fmla="*/ 104001 h 1145815"/>
              <a:gd name="connsiteX68" fmla="*/ 372579 w 1145815"/>
              <a:gd name="connsiteY68" fmla="*/ 44623 h 1145815"/>
              <a:gd name="connsiteX69" fmla="*/ 372579 w 1145815"/>
              <a:gd name="connsiteY69" fmla="*/ 0 h 1145815"/>
              <a:gd name="connsiteX70" fmla="*/ 476973 w 1145815"/>
              <a:gd name="connsiteY70" fmla="*/ 104001 h 1145815"/>
              <a:gd name="connsiteX71" fmla="*/ 476973 w 1145815"/>
              <a:gd name="connsiteY71" fmla="*/ 124514 h 1145815"/>
              <a:gd name="connsiteX72" fmla="*/ 453934 w 1145815"/>
              <a:gd name="connsiteY72" fmla="*/ 189290 h 1145815"/>
              <a:gd name="connsiteX73" fmla="*/ 562288 w 1145815"/>
              <a:gd name="connsiteY73" fmla="*/ 331437 h 1145815"/>
              <a:gd name="connsiteX74" fmla="*/ 562288 w 1145815"/>
              <a:gd name="connsiteY74" fmla="*/ 356628 h 1145815"/>
              <a:gd name="connsiteX75" fmla="*/ 619525 w 1145815"/>
              <a:gd name="connsiteY75" fmla="*/ 356628 h 1145815"/>
              <a:gd name="connsiteX76" fmla="*/ 686121 w 1145815"/>
              <a:gd name="connsiteY76" fmla="*/ 422843 h 1145815"/>
              <a:gd name="connsiteX77" fmla="*/ 619525 w 1145815"/>
              <a:gd name="connsiteY77" fmla="*/ 489059 h 1145815"/>
              <a:gd name="connsiteX78" fmla="*/ 503611 w 1145815"/>
              <a:gd name="connsiteY78" fmla="*/ 489059 h 1145815"/>
              <a:gd name="connsiteX79" fmla="*/ 472653 w 1145815"/>
              <a:gd name="connsiteY79" fmla="*/ 482581 h 1145815"/>
              <a:gd name="connsiteX80" fmla="*/ 472653 w 1145815"/>
              <a:gd name="connsiteY80" fmla="*/ 509931 h 1145815"/>
              <a:gd name="connsiteX81" fmla="*/ 499291 w 1145815"/>
              <a:gd name="connsiteY81" fmla="*/ 509931 h 1145815"/>
              <a:gd name="connsiteX82" fmla="*/ 611245 w 1145815"/>
              <a:gd name="connsiteY82" fmla="*/ 621849 h 1145815"/>
              <a:gd name="connsiteX83" fmla="*/ 611245 w 1145815"/>
              <a:gd name="connsiteY83" fmla="*/ 867998 h 1145815"/>
              <a:gd name="connsiteX84" fmla="*/ 711679 w 1145815"/>
              <a:gd name="connsiteY84" fmla="*/ 867998 h 1145815"/>
              <a:gd name="connsiteX85" fmla="*/ 733998 w 1145815"/>
              <a:gd name="connsiteY85" fmla="*/ 871957 h 1145815"/>
              <a:gd name="connsiteX86" fmla="*/ 733998 w 1145815"/>
              <a:gd name="connsiteY86" fmla="*/ 863680 h 1145815"/>
              <a:gd name="connsiteX87" fmla="*/ 801314 w 1145815"/>
              <a:gd name="connsiteY87" fmla="*/ 796385 h 1145815"/>
              <a:gd name="connsiteX88" fmla="*/ 962586 w 1145815"/>
              <a:gd name="connsiteY88" fmla="*/ 796385 h 1145815"/>
              <a:gd name="connsiteX89" fmla="*/ 962586 w 1145815"/>
              <a:gd name="connsiteY89" fmla="*/ 186051 h 1145815"/>
              <a:gd name="connsiteX90" fmla="*/ 975545 w 1145815"/>
              <a:gd name="connsiteY90" fmla="*/ 165898 h 1145815"/>
              <a:gd name="connsiteX91" fmla="*/ 939907 w 1145815"/>
              <a:gd name="connsiteY91" fmla="*/ 109399 h 1145815"/>
              <a:gd name="connsiteX92" fmla="*/ 904629 w 1145815"/>
              <a:gd name="connsiteY92" fmla="*/ 165898 h 1145815"/>
              <a:gd name="connsiteX93" fmla="*/ 917588 w 1145815"/>
              <a:gd name="connsiteY93" fmla="*/ 186051 h 1145815"/>
              <a:gd name="connsiteX94" fmla="*/ 917588 w 1145815"/>
              <a:gd name="connsiteY94" fmla="*/ 642362 h 1145815"/>
              <a:gd name="connsiteX95" fmla="*/ 895269 w 1145815"/>
              <a:gd name="connsiteY95" fmla="*/ 664673 h 1145815"/>
              <a:gd name="connsiteX96" fmla="*/ 872950 w 1145815"/>
              <a:gd name="connsiteY96" fmla="*/ 642362 h 1145815"/>
              <a:gd name="connsiteX97" fmla="*/ 872950 w 1145815"/>
              <a:gd name="connsiteY97" fmla="*/ 208363 h 1145815"/>
              <a:gd name="connsiteX98" fmla="*/ 865391 w 1145815"/>
              <a:gd name="connsiteY98" fmla="*/ 208363 h 1145815"/>
              <a:gd name="connsiteX99" fmla="*/ 845952 w 1145815"/>
              <a:gd name="connsiteY99" fmla="*/ 197207 h 1145815"/>
              <a:gd name="connsiteX100" fmla="*/ 846672 w 1145815"/>
              <a:gd name="connsiteY100" fmla="*/ 174175 h 1145815"/>
              <a:gd name="connsiteX101" fmla="*/ 921188 w 1145815"/>
              <a:gd name="connsiteY101" fmla="*/ 55419 h 1145815"/>
              <a:gd name="connsiteX102" fmla="*/ 939907 w 1145815"/>
              <a:gd name="connsiteY102" fmla="*/ 44983 h 1145815"/>
              <a:gd name="connsiteX103" fmla="*/ 958986 w 1145815"/>
              <a:gd name="connsiteY103" fmla="*/ 55419 h 1145815"/>
              <a:gd name="connsiteX104" fmla="*/ 1033502 w 1145815"/>
              <a:gd name="connsiteY104" fmla="*/ 174175 h 1145815"/>
              <a:gd name="connsiteX105" fmla="*/ 1033862 w 1145815"/>
              <a:gd name="connsiteY105" fmla="*/ 197207 h 1145815"/>
              <a:gd name="connsiteX106" fmla="*/ 1014423 w 1145815"/>
              <a:gd name="connsiteY106" fmla="*/ 208363 h 1145815"/>
              <a:gd name="connsiteX107" fmla="*/ 1007223 w 1145815"/>
              <a:gd name="connsiteY107" fmla="*/ 208363 h 1145815"/>
              <a:gd name="connsiteX108" fmla="*/ 1007223 w 1145815"/>
              <a:gd name="connsiteY108" fmla="*/ 796385 h 1145815"/>
              <a:gd name="connsiteX109" fmla="*/ 1078859 w 1145815"/>
              <a:gd name="connsiteY109" fmla="*/ 796385 h 1145815"/>
              <a:gd name="connsiteX110" fmla="*/ 1145815 w 1145815"/>
              <a:gd name="connsiteY110" fmla="*/ 863680 h 1145815"/>
              <a:gd name="connsiteX111" fmla="*/ 1145815 w 1145815"/>
              <a:gd name="connsiteY111" fmla="*/ 1123144 h 1145815"/>
              <a:gd name="connsiteX112" fmla="*/ 1123496 w 1145815"/>
              <a:gd name="connsiteY112" fmla="*/ 1145815 h 1145815"/>
              <a:gd name="connsiteX113" fmla="*/ 22318 w 1145815"/>
              <a:gd name="connsiteY113" fmla="*/ 1145815 h 1145815"/>
              <a:gd name="connsiteX114" fmla="*/ 0 w 1145815"/>
              <a:gd name="connsiteY114" fmla="*/ 1123144 h 1145815"/>
              <a:gd name="connsiteX115" fmla="*/ 0 w 1145815"/>
              <a:gd name="connsiteY115" fmla="*/ 1042893 h 1145815"/>
              <a:gd name="connsiteX116" fmla="*/ 67316 w 1145815"/>
              <a:gd name="connsiteY116" fmla="*/ 975598 h 1145815"/>
              <a:gd name="connsiteX117" fmla="*/ 268545 w 1145815"/>
              <a:gd name="connsiteY117" fmla="*/ 975598 h 1145815"/>
              <a:gd name="connsiteX118" fmla="*/ 268545 w 1145815"/>
              <a:gd name="connsiteY118" fmla="*/ 865839 h 1145815"/>
              <a:gd name="connsiteX119" fmla="*/ 291223 w 1145815"/>
              <a:gd name="connsiteY119" fmla="*/ 843527 h 1145815"/>
              <a:gd name="connsiteX120" fmla="*/ 313542 w 1145815"/>
              <a:gd name="connsiteY120" fmla="*/ 865839 h 1145815"/>
              <a:gd name="connsiteX121" fmla="*/ 313542 w 1145815"/>
              <a:gd name="connsiteY121" fmla="*/ 975598 h 1145815"/>
              <a:gd name="connsiteX122" fmla="*/ 366819 w 1145815"/>
              <a:gd name="connsiteY122" fmla="*/ 975598 h 1145815"/>
              <a:gd name="connsiteX123" fmla="*/ 366819 w 1145815"/>
              <a:gd name="connsiteY123" fmla="*/ 648839 h 1145815"/>
              <a:gd name="connsiteX124" fmla="*/ 389498 w 1145815"/>
              <a:gd name="connsiteY124" fmla="*/ 626168 h 1145815"/>
              <a:gd name="connsiteX125" fmla="*/ 490292 w 1145815"/>
              <a:gd name="connsiteY125" fmla="*/ 626168 h 1145815"/>
              <a:gd name="connsiteX126" fmla="*/ 512611 w 1145815"/>
              <a:gd name="connsiteY126" fmla="*/ 648839 h 1145815"/>
              <a:gd name="connsiteX127" fmla="*/ 512611 w 1145815"/>
              <a:gd name="connsiteY127" fmla="*/ 867998 h 1145815"/>
              <a:gd name="connsiteX128" fmla="*/ 566248 w 1145815"/>
              <a:gd name="connsiteY128" fmla="*/ 867998 h 1145815"/>
              <a:gd name="connsiteX129" fmla="*/ 566248 w 1145815"/>
              <a:gd name="connsiteY129" fmla="*/ 621849 h 1145815"/>
              <a:gd name="connsiteX130" fmla="*/ 499291 w 1145815"/>
              <a:gd name="connsiteY130" fmla="*/ 554554 h 1145815"/>
              <a:gd name="connsiteX131" fmla="*/ 313542 w 1145815"/>
              <a:gd name="connsiteY131" fmla="*/ 554554 h 1145815"/>
              <a:gd name="connsiteX132" fmla="*/ 313542 w 1145815"/>
              <a:gd name="connsiteY132" fmla="*/ 683746 h 1145815"/>
              <a:gd name="connsiteX133" fmla="*/ 291223 w 1145815"/>
              <a:gd name="connsiteY133" fmla="*/ 705698 h 1145815"/>
              <a:gd name="connsiteX134" fmla="*/ 268545 w 1145815"/>
              <a:gd name="connsiteY134" fmla="*/ 683746 h 1145815"/>
              <a:gd name="connsiteX135" fmla="*/ 268545 w 1145815"/>
              <a:gd name="connsiteY135" fmla="*/ 556713 h 1145815"/>
              <a:gd name="connsiteX136" fmla="*/ 179270 w 1145815"/>
              <a:gd name="connsiteY136" fmla="*/ 447314 h 1145815"/>
              <a:gd name="connsiteX137" fmla="*/ 179270 w 1145815"/>
              <a:gd name="connsiteY137" fmla="*/ 331437 h 1145815"/>
              <a:gd name="connsiteX138" fmla="*/ 290503 w 1145815"/>
              <a:gd name="connsiteY138" fmla="*/ 188210 h 1145815"/>
              <a:gd name="connsiteX139" fmla="*/ 268545 w 1145815"/>
              <a:gd name="connsiteY139" fmla="*/ 124514 h 1145815"/>
              <a:gd name="connsiteX140" fmla="*/ 268545 w 1145815"/>
              <a:gd name="connsiteY140" fmla="*/ 104001 h 1145815"/>
              <a:gd name="connsiteX141" fmla="*/ 372579 w 1145815"/>
              <a:gd name="connsiteY141" fmla="*/ 0 h 1145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145815" h="1145815">
                <a:moveTo>
                  <a:pt x="67316" y="1020222"/>
                </a:moveTo>
                <a:cubicBezTo>
                  <a:pt x="55077" y="1020222"/>
                  <a:pt x="44997" y="1030298"/>
                  <a:pt x="44997" y="1042893"/>
                </a:cubicBezTo>
                <a:lnTo>
                  <a:pt x="44997" y="1100832"/>
                </a:lnTo>
                <a:lnTo>
                  <a:pt x="366819" y="1100832"/>
                </a:lnTo>
                <a:lnTo>
                  <a:pt x="366819" y="1042893"/>
                </a:lnTo>
                <a:cubicBezTo>
                  <a:pt x="366819" y="1030298"/>
                  <a:pt x="357100" y="1020222"/>
                  <a:pt x="344860" y="1020222"/>
                </a:cubicBezTo>
                <a:close/>
                <a:moveTo>
                  <a:pt x="434135" y="912982"/>
                </a:moveTo>
                <a:cubicBezTo>
                  <a:pt x="421896" y="912982"/>
                  <a:pt x="411816" y="923058"/>
                  <a:pt x="411816" y="935293"/>
                </a:cubicBezTo>
                <a:lnTo>
                  <a:pt x="411816" y="1100832"/>
                </a:lnTo>
                <a:lnTo>
                  <a:pt x="733998" y="1100832"/>
                </a:lnTo>
                <a:lnTo>
                  <a:pt x="733998" y="935293"/>
                </a:lnTo>
                <a:cubicBezTo>
                  <a:pt x="733998" y="923058"/>
                  <a:pt x="723919" y="912982"/>
                  <a:pt x="711679" y="912982"/>
                </a:cubicBezTo>
                <a:close/>
                <a:moveTo>
                  <a:pt x="801314" y="841368"/>
                </a:moveTo>
                <a:cubicBezTo>
                  <a:pt x="789075" y="841368"/>
                  <a:pt x="778996" y="851444"/>
                  <a:pt x="778996" y="863680"/>
                </a:cubicBezTo>
                <a:lnTo>
                  <a:pt x="778996" y="1100832"/>
                </a:lnTo>
                <a:lnTo>
                  <a:pt x="1101178" y="1100832"/>
                </a:lnTo>
                <a:lnTo>
                  <a:pt x="1101178" y="863680"/>
                </a:lnTo>
                <a:cubicBezTo>
                  <a:pt x="1101178" y="851444"/>
                  <a:pt x="1091098" y="841368"/>
                  <a:pt x="1078859" y="841368"/>
                </a:cubicBezTo>
                <a:close/>
                <a:moveTo>
                  <a:pt x="292894" y="747713"/>
                </a:moveTo>
                <a:cubicBezTo>
                  <a:pt x="298740" y="747713"/>
                  <a:pt x="304586" y="750202"/>
                  <a:pt x="308971" y="754114"/>
                </a:cubicBezTo>
                <a:cubicBezTo>
                  <a:pt x="313355" y="758381"/>
                  <a:pt x="315547" y="764071"/>
                  <a:pt x="315547" y="769760"/>
                </a:cubicBezTo>
                <a:cubicBezTo>
                  <a:pt x="315547" y="775450"/>
                  <a:pt x="313355" y="781140"/>
                  <a:pt x="308971" y="785407"/>
                </a:cubicBezTo>
                <a:cubicBezTo>
                  <a:pt x="304586" y="789674"/>
                  <a:pt x="298740" y="791808"/>
                  <a:pt x="292894" y="791808"/>
                </a:cubicBezTo>
                <a:cubicBezTo>
                  <a:pt x="286682" y="791808"/>
                  <a:pt x="280836" y="789674"/>
                  <a:pt x="276817" y="785407"/>
                </a:cubicBezTo>
                <a:cubicBezTo>
                  <a:pt x="272432" y="781140"/>
                  <a:pt x="269875" y="775450"/>
                  <a:pt x="269875" y="769760"/>
                </a:cubicBezTo>
                <a:cubicBezTo>
                  <a:pt x="269875" y="764071"/>
                  <a:pt x="272432" y="758381"/>
                  <a:pt x="276817" y="754114"/>
                </a:cubicBezTo>
                <a:cubicBezTo>
                  <a:pt x="280836" y="750202"/>
                  <a:pt x="286682" y="747713"/>
                  <a:pt x="292894" y="747713"/>
                </a:cubicBezTo>
                <a:close/>
                <a:moveTo>
                  <a:pt x="895172" y="704850"/>
                </a:moveTo>
                <a:cubicBezTo>
                  <a:pt x="901218" y="704850"/>
                  <a:pt x="906907" y="706984"/>
                  <a:pt x="910819" y="711251"/>
                </a:cubicBezTo>
                <a:cubicBezTo>
                  <a:pt x="915086" y="715163"/>
                  <a:pt x="917220" y="720852"/>
                  <a:pt x="917220" y="726897"/>
                </a:cubicBezTo>
                <a:cubicBezTo>
                  <a:pt x="917220" y="732587"/>
                  <a:pt x="915086" y="738277"/>
                  <a:pt x="910819" y="742544"/>
                </a:cubicBezTo>
                <a:cubicBezTo>
                  <a:pt x="906907" y="746455"/>
                  <a:pt x="901218" y="748945"/>
                  <a:pt x="895172" y="748945"/>
                </a:cubicBezTo>
                <a:cubicBezTo>
                  <a:pt x="889483" y="748945"/>
                  <a:pt x="883438" y="746455"/>
                  <a:pt x="879526" y="742544"/>
                </a:cubicBezTo>
                <a:cubicBezTo>
                  <a:pt x="875614" y="738277"/>
                  <a:pt x="873125" y="732587"/>
                  <a:pt x="873125" y="726897"/>
                </a:cubicBezTo>
                <a:cubicBezTo>
                  <a:pt x="873125" y="720852"/>
                  <a:pt x="875614" y="715163"/>
                  <a:pt x="879526" y="711251"/>
                </a:cubicBezTo>
                <a:cubicBezTo>
                  <a:pt x="883438" y="706984"/>
                  <a:pt x="889483" y="704850"/>
                  <a:pt x="895172" y="704850"/>
                </a:cubicBezTo>
                <a:close/>
                <a:moveTo>
                  <a:pt x="411816" y="671151"/>
                </a:moveTo>
                <a:lnTo>
                  <a:pt x="411816" y="871957"/>
                </a:lnTo>
                <a:cubicBezTo>
                  <a:pt x="418656" y="869438"/>
                  <a:pt x="426576" y="867998"/>
                  <a:pt x="434135" y="867998"/>
                </a:cubicBezTo>
                <a:lnTo>
                  <a:pt x="467973" y="867998"/>
                </a:lnTo>
                <a:lnTo>
                  <a:pt x="467973" y="671151"/>
                </a:lnTo>
                <a:close/>
                <a:moveTo>
                  <a:pt x="326861" y="228515"/>
                </a:moveTo>
                <a:cubicBezTo>
                  <a:pt x="270344" y="228515"/>
                  <a:pt x="223907" y="274578"/>
                  <a:pt x="223907" y="331437"/>
                </a:cubicBezTo>
                <a:lnTo>
                  <a:pt x="223907" y="447314"/>
                </a:lnTo>
                <a:cubicBezTo>
                  <a:pt x="223907" y="476463"/>
                  <a:pt x="242626" y="501294"/>
                  <a:pt x="268545" y="510651"/>
                </a:cubicBezTo>
                <a:lnTo>
                  <a:pt x="268545" y="354109"/>
                </a:lnTo>
                <a:cubicBezTo>
                  <a:pt x="268545" y="341873"/>
                  <a:pt x="278984" y="331797"/>
                  <a:pt x="291223" y="331797"/>
                </a:cubicBezTo>
                <a:cubicBezTo>
                  <a:pt x="303463" y="331797"/>
                  <a:pt x="313542" y="341873"/>
                  <a:pt x="313542" y="354109"/>
                </a:cubicBezTo>
                <a:lnTo>
                  <a:pt x="313542" y="509931"/>
                </a:lnTo>
                <a:lnTo>
                  <a:pt x="428015" y="509931"/>
                </a:lnTo>
                <a:lnTo>
                  <a:pt x="428015" y="354109"/>
                </a:lnTo>
                <a:cubicBezTo>
                  <a:pt x="428015" y="341873"/>
                  <a:pt x="438095" y="331797"/>
                  <a:pt x="450334" y="331797"/>
                </a:cubicBezTo>
                <a:cubicBezTo>
                  <a:pt x="462934" y="331797"/>
                  <a:pt x="472653" y="341873"/>
                  <a:pt x="472653" y="354109"/>
                </a:cubicBezTo>
                <a:lnTo>
                  <a:pt x="472653" y="413487"/>
                </a:lnTo>
                <a:cubicBezTo>
                  <a:pt x="472653" y="430760"/>
                  <a:pt x="486692" y="444435"/>
                  <a:pt x="503611" y="444435"/>
                </a:cubicBezTo>
                <a:lnTo>
                  <a:pt x="619525" y="444435"/>
                </a:lnTo>
                <a:cubicBezTo>
                  <a:pt x="631404" y="444435"/>
                  <a:pt x="641123" y="434719"/>
                  <a:pt x="641123" y="422843"/>
                </a:cubicBezTo>
                <a:cubicBezTo>
                  <a:pt x="641123" y="410967"/>
                  <a:pt x="631404" y="401251"/>
                  <a:pt x="619525" y="401251"/>
                </a:cubicBezTo>
                <a:lnTo>
                  <a:pt x="539969" y="401251"/>
                </a:lnTo>
                <a:cubicBezTo>
                  <a:pt x="527370" y="401251"/>
                  <a:pt x="517290" y="391535"/>
                  <a:pt x="517290" y="378939"/>
                </a:cubicBezTo>
                <a:lnTo>
                  <a:pt x="517290" y="331437"/>
                </a:lnTo>
                <a:cubicBezTo>
                  <a:pt x="517290" y="274578"/>
                  <a:pt x="471213" y="228515"/>
                  <a:pt x="414336" y="228515"/>
                </a:cubicBezTo>
                <a:close/>
                <a:moveTo>
                  <a:pt x="372579" y="44623"/>
                </a:moveTo>
                <a:cubicBezTo>
                  <a:pt x="340180" y="44623"/>
                  <a:pt x="313542" y="71254"/>
                  <a:pt x="313542" y="104001"/>
                </a:cubicBezTo>
                <a:lnTo>
                  <a:pt x="313542" y="124514"/>
                </a:lnTo>
                <a:cubicBezTo>
                  <a:pt x="313542" y="157262"/>
                  <a:pt x="340180" y="183892"/>
                  <a:pt x="372579" y="183892"/>
                </a:cubicBezTo>
                <a:cubicBezTo>
                  <a:pt x="405697" y="183892"/>
                  <a:pt x="431975" y="157262"/>
                  <a:pt x="431975" y="124514"/>
                </a:cubicBezTo>
                <a:lnTo>
                  <a:pt x="431975" y="104001"/>
                </a:lnTo>
                <a:cubicBezTo>
                  <a:pt x="431975" y="71254"/>
                  <a:pt x="405697" y="44623"/>
                  <a:pt x="372579" y="44623"/>
                </a:cubicBezTo>
                <a:close/>
                <a:moveTo>
                  <a:pt x="372579" y="0"/>
                </a:moveTo>
                <a:cubicBezTo>
                  <a:pt x="430175" y="0"/>
                  <a:pt x="476973" y="46423"/>
                  <a:pt x="476973" y="104001"/>
                </a:cubicBezTo>
                <a:lnTo>
                  <a:pt x="476973" y="124514"/>
                </a:lnTo>
                <a:cubicBezTo>
                  <a:pt x="476973" y="148985"/>
                  <a:pt x="468333" y="171656"/>
                  <a:pt x="453934" y="189290"/>
                </a:cubicBezTo>
                <a:cubicBezTo>
                  <a:pt x="516570" y="206563"/>
                  <a:pt x="562288" y="263782"/>
                  <a:pt x="562288" y="331437"/>
                </a:cubicBezTo>
                <a:lnTo>
                  <a:pt x="562288" y="356628"/>
                </a:lnTo>
                <a:lnTo>
                  <a:pt x="619525" y="356628"/>
                </a:lnTo>
                <a:cubicBezTo>
                  <a:pt x="656243" y="356628"/>
                  <a:pt x="686121" y="386137"/>
                  <a:pt x="686121" y="422843"/>
                </a:cubicBezTo>
                <a:cubicBezTo>
                  <a:pt x="686121" y="459190"/>
                  <a:pt x="656243" y="489059"/>
                  <a:pt x="619525" y="489059"/>
                </a:cubicBezTo>
                <a:lnTo>
                  <a:pt x="503611" y="489059"/>
                </a:lnTo>
                <a:cubicBezTo>
                  <a:pt x="492812" y="489059"/>
                  <a:pt x="482372" y="486899"/>
                  <a:pt x="472653" y="482581"/>
                </a:cubicBezTo>
                <a:lnTo>
                  <a:pt x="472653" y="509931"/>
                </a:lnTo>
                <a:lnTo>
                  <a:pt x="499291" y="509931"/>
                </a:lnTo>
                <a:cubicBezTo>
                  <a:pt x="561208" y="509931"/>
                  <a:pt x="611245" y="559952"/>
                  <a:pt x="611245" y="621849"/>
                </a:cubicBezTo>
                <a:lnTo>
                  <a:pt x="611245" y="867998"/>
                </a:lnTo>
                <a:lnTo>
                  <a:pt x="711679" y="867998"/>
                </a:lnTo>
                <a:cubicBezTo>
                  <a:pt x="719599" y="867998"/>
                  <a:pt x="727159" y="869438"/>
                  <a:pt x="733998" y="871957"/>
                </a:cubicBezTo>
                <a:lnTo>
                  <a:pt x="733998" y="863680"/>
                </a:lnTo>
                <a:cubicBezTo>
                  <a:pt x="733998" y="826614"/>
                  <a:pt x="764236" y="796385"/>
                  <a:pt x="801314" y="796385"/>
                </a:cubicBezTo>
                <a:lnTo>
                  <a:pt x="962586" y="796385"/>
                </a:lnTo>
                <a:lnTo>
                  <a:pt x="962586" y="186051"/>
                </a:lnTo>
                <a:cubicBezTo>
                  <a:pt x="962586" y="177054"/>
                  <a:pt x="967625" y="169497"/>
                  <a:pt x="975545" y="165898"/>
                </a:cubicBezTo>
                <a:lnTo>
                  <a:pt x="939907" y="109399"/>
                </a:lnTo>
                <a:lnTo>
                  <a:pt x="904629" y="165898"/>
                </a:lnTo>
                <a:cubicBezTo>
                  <a:pt x="912188" y="169497"/>
                  <a:pt x="917588" y="177054"/>
                  <a:pt x="917588" y="186051"/>
                </a:cubicBezTo>
                <a:lnTo>
                  <a:pt x="917588" y="642362"/>
                </a:lnTo>
                <a:cubicBezTo>
                  <a:pt x="917588" y="654597"/>
                  <a:pt x="907509" y="664673"/>
                  <a:pt x="895269" y="664673"/>
                </a:cubicBezTo>
                <a:cubicBezTo>
                  <a:pt x="883030" y="664673"/>
                  <a:pt x="872950" y="654597"/>
                  <a:pt x="872950" y="642362"/>
                </a:cubicBezTo>
                <a:lnTo>
                  <a:pt x="872950" y="208363"/>
                </a:lnTo>
                <a:lnTo>
                  <a:pt x="865391" y="208363"/>
                </a:lnTo>
                <a:cubicBezTo>
                  <a:pt x="857471" y="208363"/>
                  <a:pt x="849912" y="204044"/>
                  <a:pt x="845952" y="197207"/>
                </a:cubicBezTo>
                <a:cubicBezTo>
                  <a:pt x="841992" y="190009"/>
                  <a:pt x="842352" y="181373"/>
                  <a:pt x="846672" y="174175"/>
                </a:cubicBezTo>
                <a:lnTo>
                  <a:pt x="921188" y="55419"/>
                </a:lnTo>
                <a:cubicBezTo>
                  <a:pt x="925148" y="48942"/>
                  <a:pt x="932347" y="44983"/>
                  <a:pt x="939907" y="44983"/>
                </a:cubicBezTo>
                <a:cubicBezTo>
                  <a:pt x="947826" y="44983"/>
                  <a:pt x="955026" y="48942"/>
                  <a:pt x="958986" y="55419"/>
                </a:cubicBezTo>
                <a:lnTo>
                  <a:pt x="1033502" y="174175"/>
                </a:lnTo>
                <a:cubicBezTo>
                  <a:pt x="1037821" y="181373"/>
                  <a:pt x="1038181" y="190009"/>
                  <a:pt x="1033862" y="197207"/>
                </a:cubicBezTo>
                <a:cubicBezTo>
                  <a:pt x="1030262" y="204044"/>
                  <a:pt x="1022702" y="208363"/>
                  <a:pt x="1014423" y="208363"/>
                </a:cubicBezTo>
                <a:lnTo>
                  <a:pt x="1007223" y="208363"/>
                </a:lnTo>
                <a:lnTo>
                  <a:pt x="1007223" y="796385"/>
                </a:lnTo>
                <a:lnTo>
                  <a:pt x="1078859" y="796385"/>
                </a:lnTo>
                <a:cubicBezTo>
                  <a:pt x="1115937" y="796385"/>
                  <a:pt x="1145815" y="826614"/>
                  <a:pt x="1145815" y="863680"/>
                </a:cubicBezTo>
                <a:lnTo>
                  <a:pt x="1145815" y="1123144"/>
                </a:lnTo>
                <a:cubicBezTo>
                  <a:pt x="1145815" y="1135739"/>
                  <a:pt x="1136096" y="1145815"/>
                  <a:pt x="1123496" y="1145815"/>
                </a:cubicBezTo>
                <a:lnTo>
                  <a:pt x="22318" y="1145815"/>
                </a:lnTo>
                <a:cubicBezTo>
                  <a:pt x="10079" y="1145815"/>
                  <a:pt x="0" y="1135739"/>
                  <a:pt x="0" y="1123144"/>
                </a:cubicBezTo>
                <a:lnTo>
                  <a:pt x="0" y="1042893"/>
                </a:lnTo>
                <a:cubicBezTo>
                  <a:pt x="0" y="1005827"/>
                  <a:pt x="30238" y="975598"/>
                  <a:pt x="67316" y="975598"/>
                </a:cubicBezTo>
                <a:lnTo>
                  <a:pt x="268545" y="975598"/>
                </a:lnTo>
                <a:lnTo>
                  <a:pt x="268545" y="865839"/>
                </a:lnTo>
                <a:cubicBezTo>
                  <a:pt x="268545" y="853604"/>
                  <a:pt x="278984" y="843527"/>
                  <a:pt x="291223" y="843527"/>
                </a:cubicBezTo>
                <a:cubicBezTo>
                  <a:pt x="303463" y="843527"/>
                  <a:pt x="313542" y="853604"/>
                  <a:pt x="313542" y="865839"/>
                </a:cubicBezTo>
                <a:lnTo>
                  <a:pt x="313542" y="975598"/>
                </a:lnTo>
                <a:lnTo>
                  <a:pt x="366819" y="975598"/>
                </a:lnTo>
                <a:lnTo>
                  <a:pt x="366819" y="648839"/>
                </a:lnTo>
                <a:cubicBezTo>
                  <a:pt x="366819" y="636244"/>
                  <a:pt x="377258" y="626168"/>
                  <a:pt x="389498" y="626168"/>
                </a:cubicBezTo>
                <a:lnTo>
                  <a:pt x="490292" y="626168"/>
                </a:lnTo>
                <a:cubicBezTo>
                  <a:pt x="502891" y="626168"/>
                  <a:pt x="512611" y="636244"/>
                  <a:pt x="512611" y="648839"/>
                </a:cubicBezTo>
                <a:lnTo>
                  <a:pt x="512611" y="867998"/>
                </a:lnTo>
                <a:lnTo>
                  <a:pt x="566248" y="867998"/>
                </a:lnTo>
                <a:lnTo>
                  <a:pt x="566248" y="621849"/>
                </a:lnTo>
                <a:cubicBezTo>
                  <a:pt x="566248" y="584783"/>
                  <a:pt x="536369" y="554554"/>
                  <a:pt x="499291" y="554554"/>
                </a:cubicBezTo>
                <a:lnTo>
                  <a:pt x="313542" y="554554"/>
                </a:lnTo>
                <a:lnTo>
                  <a:pt x="313542" y="683746"/>
                </a:lnTo>
                <a:cubicBezTo>
                  <a:pt x="313542" y="695982"/>
                  <a:pt x="303463" y="705698"/>
                  <a:pt x="291223" y="705698"/>
                </a:cubicBezTo>
                <a:cubicBezTo>
                  <a:pt x="278984" y="705698"/>
                  <a:pt x="268545" y="695982"/>
                  <a:pt x="268545" y="683746"/>
                </a:cubicBezTo>
                <a:lnTo>
                  <a:pt x="268545" y="556713"/>
                </a:lnTo>
                <a:cubicBezTo>
                  <a:pt x="217787" y="546277"/>
                  <a:pt x="179270" y="501294"/>
                  <a:pt x="179270" y="447314"/>
                </a:cubicBezTo>
                <a:lnTo>
                  <a:pt x="179270" y="331437"/>
                </a:lnTo>
                <a:cubicBezTo>
                  <a:pt x="179270" y="262343"/>
                  <a:pt x="226787" y="204404"/>
                  <a:pt x="290503" y="188210"/>
                </a:cubicBezTo>
                <a:cubicBezTo>
                  <a:pt x="276824" y="170577"/>
                  <a:pt x="268545" y="148625"/>
                  <a:pt x="268545" y="124514"/>
                </a:cubicBezTo>
                <a:lnTo>
                  <a:pt x="268545" y="104001"/>
                </a:lnTo>
                <a:cubicBezTo>
                  <a:pt x="268545" y="46423"/>
                  <a:pt x="315342" y="0"/>
                  <a:pt x="37257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78C5938F-5193-684C-83C5-E7CDE0BA5B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03183" y="11554722"/>
            <a:ext cx="1352608" cy="874828"/>
          </a:xfrm>
          <a:custGeom>
            <a:avLst/>
            <a:gdLst>
              <a:gd name="connsiteX0" fmla="*/ 541769 w 1145819"/>
              <a:gd name="connsiteY0" fmla="*/ 621171 h 741084"/>
              <a:gd name="connsiteX1" fmla="*/ 539250 w 1145819"/>
              <a:gd name="connsiteY1" fmla="*/ 621531 h 741084"/>
              <a:gd name="connsiteX2" fmla="*/ 521251 w 1145819"/>
              <a:gd name="connsiteY2" fmla="*/ 630894 h 741084"/>
              <a:gd name="connsiteX3" fmla="*/ 503252 w 1145819"/>
              <a:gd name="connsiteY3" fmla="*/ 652860 h 741084"/>
              <a:gd name="connsiteX4" fmla="*/ 506851 w 1145819"/>
              <a:gd name="connsiteY4" fmla="*/ 689950 h 741084"/>
              <a:gd name="connsiteX5" fmla="*/ 526290 w 1145819"/>
              <a:gd name="connsiteY5" fmla="*/ 696072 h 741084"/>
              <a:gd name="connsiteX6" fmla="*/ 543929 w 1145819"/>
              <a:gd name="connsiteY6" fmla="*/ 686349 h 741084"/>
              <a:gd name="connsiteX7" fmla="*/ 562288 w 1145819"/>
              <a:gd name="connsiteY7" fmla="*/ 664383 h 741084"/>
              <a:gd name="connsiteX8" fmla="*/ 568048 w 1145819"/>
              <a:gd name="connsiteY8" fmla="*/ 644938 h 741084"/>
              <a:gd name="connsiteX9" fmla="*/ 558689 w 1145819"/>
              <a:gd name="connsiteY9" fmla="*/ 627293 h 741084"/>
              <a:gd name="connsiteX10" fmla="*/ 541769 w 1145819"/>
              <a:gd name="connsiteY10" fmla="*/ 621171 h 741084"/>
              <a:gd name="connsiteX11" fmla="*/ 466534 w 1145819"/>
              <a:gd name="connsiteY11" fmla="*/ 559234 h 741084"/>
              <a:gd name="connsiteX12" fmla="*/ 446015 w 1145819"/>
              <a:gd name="connsiteY12" fmla="*/ 568597 h 741084"/>
              <a:gd name="connsiteX13" fmla="*/ 428016 w 1145819"/>
              <a:gd name="connsiteY13" fmla="*/ 590923 h 741084"/>
              <a:gd name="connsiteX14" fmla="*/ 421896 w 1145819"/>
              <a:gd name="connsiteY14" fmla="*/ 610008 h 741084"/>
              <a:gd name="connsiteX15" fmla="*/ 431616 w 1145819"/>
              <a:gd name="connsiteY15" fmla="*/ 628013 h 741084"/>
              <a:gd name="connsiteX16" fmla="*/ 450695 w 1145819"/>
              <a:gd name="connsiteY16" fmla="*/ 634135 h 741084"/>
              <a:gd name="connsiteX17" fmla="*/ 468694 w 1145819"/>
              <a:gd name="connsiteY17" fmla="*/ 624412 h 741084"/>
              <a:gd name="connsiteX18" fmla="*/ 486693 w 1145819"/>
              <a:gd name="connsiteY18" fmla="*/ 602446 h 741084"/>
              <a:gd name="connsiteX19" fmla="*/ 483093 w 1145819"/>
              <a:gd name="connsiteY19" fmla="*/ 564996 h 741084"/>
              <a:gd name="connsiteX20" fmla="*/ 466534 w 1145819"/>
              <a:gd name="connsiteY20" fmla="*/ 559234 h 741084"/>
              <a:gd name="connsiteX21" fmla="*/ 390938 w 1145819"/>
              <a:gd name="connsiteY21" fmla="*/ 496937 h 741084"/>
              <a:gd name="connsiteX22" fmla="*/ 388418 w 1145819"/>
              <a:gd name="connsiteY22" fmla="*/ 497297 h 741084"/>
              <a:gd name="connsiteX23" fmla="*/ 370779 w 1145819"/>
              <a:gd name="connsiteY23" fmla="*/ 506660 h 741084"/>
              <a:gd name="connsiteX24" fmla="*/ 352420 w 1145819"/>
              <a:gd name="connsiteY24" fmla="*/ 528626 h 741084"/>
              <a:gd name="connsiteX25" fmla="*/ 346661 w 1145819"/>
              <a:gd name="connsiteY25" fmla="*/ 548071 h 741084"/>
              <a:gd name="connsiteX26" fmla="*/ 356020 w 1145819"/>
              <a:gd name="connsiteY26" fmla="*/ 566076 h 741084"/>
              <a:gd name="connsiteX27" fmla="*/ 393458 w 1145819"/>
              <a:gd name="connsiteY27" fmla="*/ 562475 h 741084"/>
              <a:gd name="connsiteX28" fmla="*/ 411457 w 1145819"/>
              <a:gd name="connsiteY28" fmla="*/ 540509 h 741084"/>
              <a:gd name="connsiteX29" fmla="*/ 417577 w 1145819"/>
              <a:gd name="connsiteY29" fmla="*/ 520704 h 741084"/>
              <a:gd name="connsiteX30" fmla="*/ 407857 w 1145819"/>
              <a:gd name="connsiteY30" fmla="*/ 503059 h 741084"/>
              <a:gd name="connsiteX31" fmla="*/ 390938 w 1145819"/>
              <a:gd name="connsiteY31" fmla="*/ 496937 h 741084"/>
              <a:gd name="connsiteX32" fmla="*/ 313182 w 1145819"/>
              <a:gd name="connsiteY32" fmla="*/ 435000 h 741084"/>
              <a:gd name="connsiteX33" fmla="*/ 295183 w 1145819"/>
              <a:gd name="connsiteY33" fmla="*/ 444363 h 741084"/>
              <a:gd name="connsiteX34" fmla="*/ 277185 w 1145819"/>
              <a:gd name="connsiteY34" fmla="*/ 466689 h 741084"/>
              <a:gd name="connsiteX35" fmla="*/ 280784 w 1145819"/>
              <a:gd name="connsiteY35" fmla="*/ 503779 h 741084"/>
              <a:gd name="connsiteX36" fmla="*/ 317862 w 1145819"/>
              <a:gd name="connsiteY36" fmla="*/ 500538 h 741084"/>
              <a:gd name="connsiteX37" fmla="*/ 336221 w 1145819"/>
              <a:gd name="connsiteY37" fmla="*/ 478212 h 741084"/>
              <a:gd name="connsiteX38" fmla="*/ 332621 w 1145819"/>
              <a:gd name="connsiteY38" fmla="*/ 440762 h 741084"/>
              <a:gd name="connsiteX39" fmla="*/ 315702 w 1145819"/>
              <a:gd name="connsiteY39" fmla="*/ 435000 h 741084"/>
              <a:gd name="connsiteX40" fmla="*/ 313182 w 1145819"/>
              <a:gd name="connsiteY40" fmla="*/ 435000 h 741084"/>
              <a:gd name="connsiteX41" fmla="*/ 1123772 w 1145819"/>
              <a:gd name="connsiteY41" fmla="*/ 235031 h 741084"/>
              <a:gd name="connsiteX42" fmla="*/ 1139419 w 1145819"/>
              <a:gd name="connsiteY42" fmla="*/ 241432 h 741084"/>
              <a:gd name="connsiteX43" fmla="*/ 1145819 w 1145819"/>
              <a:gd name="connsiteY43" fmla="*/ 257078 h 741084"/>
              <a:gd name="connsiteX44" fmla="*/ 1139419 w 1145819"/>
              <a:gd name="connsiteY44" fmla="*/ 272369 h 741084"/>
              <a:gd name="connsiteX45" fmla="*/ 1123772 w 1145819"/>
              <a:gd name="connsiteY45" fmla="*/ 279126 h 741084"/>
              <a:gd name="connsiteX46" fmla="*/ 1108126 w 1145819"/>
              <a:gd name="connsiteY46" fmla="*/ 272369 h 741084"/>
              <a:gd name="connsiteX47" fmla="*/ 1101725 w 1145819"/>
              <a:gd name="connsiteY47" fmla="*/ 257078 h 741084"/>
              <a:gd name="connsiteX48" fmla="*/ 1108126 w 1145819"/>
              <a:gd name="connsiteY48" fmla="*/ 241432 h 741084"/>
              <a:gd name="connsiteX49" fmla="*/ 1123772 w 1145819"/>
              <a:gd name="connsiteY49" fmla="*/ 235031 h 741084"/>
              <a:gd name="connsiteX50" fmla="*/ 22047 w 1145819"/>
              <a:gd name="connsiteY50" fmla="*/ 235031 h 741084"/>
              <a:gd name="connsiteX51" fmla="*/ 37694 w 1145819"/>
              <a:gd name="connsiteY51" fmla="*/ 241432 h 741084"/>
              <a:gd name="connsiteX52" fmla="*/ 44095 w 1145819"/>
              <a:gd name="connsiteY52" fmla="*/ 257078 h 741084"/>
              <a:gd name="connsiteX53" fmla="*/ 37694 w 1145819"/>
              <a:gd name="connsiteY53" fmla="*/ 272369 h 741084"/>
              <a:gd name="connsiteX54" fmla="*/ 22047 w 1145819"/>
              <a:gd name="connsiteY54" fmla="*/ 279126 h 741084"/>
              <a:gd name="connsiteX55" fmla="*/ 6401 w 1145819"/>
              <a:gd name="connsiteY55" fmla="*/ 272369 h 741084"/>
              <a:gd name="connsiteX56" fmla="*/ 0 w 1145819"/>
              <a:gd name="connsiteY56" fmla="*/ 257078 h 741084"/>
              <a:gd name="connsiteX57" fmla="*/ 6401 w 1145819"/>
              <a:gd name="connsiteY57" fmla="*/ 241432 h 741084"/>
              <a:gd name="connsiteX58" fmla="*/ 22047 w 1145819"/>
              <a:gd name="connsiteY58" fmla="*/ 235031 h 741084"/>
              <a:gd name="connsiteX59" fmla="*/ 641124 w 1145819"/>
              <a:gd name="connsiteY59" fmla="*/ 75981 h 741084"/>
              <a:gd name="connsiteX60" fmla="*/ 521251 w 1145819"/>
              <a:gd name="connsiteY60" fmla="*/ 125314 h 741084"/>
              <a:gd name="connsiteX61" fmla="*/ 352060 w 1145819"/>
              <a:gd name="connsiteY61" fmla="*/ 292761 h 741084"/>
              <a:gd name="connsiteX62" fmla="*/ 351340 w 1145819"/>
              <a:gd name="connsiteY62" fmla="*/ 341374 h 741084"/>
              <a:gd name="connsiteX63" fmla="*/ 393098 w 1145819"/>
              <a:gd name="connsiteY63" fmla="*/ 347496 h 741084"/>
              <a:gd name="connsiteX64" fmla="*/ 575968 w 1145819"/>
              <a:gd name="connsiteY64" fmla="*/ 244148 h 741084"/>
              <a:gd name="connsiteX65" fmla="*/ 586767 w 1145819"/>
              <a:gd name="connsiteY65" fmla="*/ 241267 h 741084"/>
              <a:gd name="connsiteX66" fmla="*/ 733999 w 1145819"/>
              <a:gd name="connsiteY66" fmla="*/ 241267 h 741084"/>
              <a:gd name="connsiteX67" fmla="*/ 756317 w 1145819"/>
              <a:gd name="connsiteY67" fmla="*/ 263593 h 741084"/>
              <a:gd name="connsiteX68" fmla="*/ 733999 w 1145819"/>
              <a:gd name="connsiteY68" fmla="*/ 286279 h 741084"/>
              <a:gd name="connsiteX69" fmla="*/ 718159 w 1145819"/>
              <a:gd name="connsiteY69" fmla="*/ 286279 h 741084"/>
              <a:gd name="connsiteX70" fmla="*/ 757915 w 1145819"/>
              <a:gd name="connsiteY70" fmla="*/ 325063 h 741084"/>
              <a:gd name="connsiteX71" fmla="*/ 877990 w 1145819"/>
              <a:gd name="connsiteY71" fmla="*/ 442202 h 741084"/>
              <a:gd name="connsiteX72" fmla="*/ 957906 w 1145819"/>
              <a:gd name="connsiteY72" fmla="*/ 399350 h 741084"/>
              <a:gd name="connsiteX73" fmla="*/ 957906 w 1145819"/>
              <a:gd name="connsiteY73" fmla="*/ 252432 h 741084"/>
              <a:gd name="connsiteX74" fmla="*/ 957906 w 1145819"/>
              <a:gd name="connsiteY74" fmla="*/ 75981 h 741084"/>
              <a:gd name="connsiteX75" fmla="*/ 506492 w 1145819"/>
              <a:gd name="connsiteY75" fmla="*/ 46993 h 741084"/>
              <a:gd name="connsiteX76" fmla="*/ 460054 w 1145819"/>
              <a:gd name="connsiteY76" fmla="*/ 51854 h 741084"/>
              <a:gd name="connsiteX77" fmla="*/ 276825 w 1145819"/>
              <a:gd name="connsiteY77" fmla="*/ 87864 h 741084"/>
              <a:gd name="connsiteX78" fmla="*/ 272505 w 1145819"/>
              <a:gd name="connsiteY78" fmla="*/ 88224 h 741084"/>
              <a:gd name="connsiteX79" fmla="*/ 187910 w 1145819"/>
              <a:gd name="connsiteY79" fmla="*/ 88224 h 741084"/>
              <a:gd name="connsiteX80" fmla="*/ 187910 w 1145819"/>
              <a:gd name="connsiteY80" fmla="*/ 423117 h 741084"/>
              <a:gd name="connsiteX81" fmla="*/ 238307 w 1145819"/>
              <a:gd name="connsiteY81" fmla="*/ 444003 h 741084"/>
              <a:gd name="connsiteX82" fmla="*/ 242626 w 1145819"/>
              <a:gd name="connsiteY82" fmla="*/ 438241 h 741084"/>
              <a:gd name="connsiteX83" fmla="*/ 260985 w 1145819"/>
              <a:gd name="connsiteY83" fmla="*/ 416275 h 741084"/>
              <a:gd name="connsiteX84" fmla="*/ 308863 w 1145819"/>
              <a:gd name="connsiteY84" fmla="*/ 390708 h 741084"/>
              <a:gd name="connsiteX85" fmla="*/ 361060 w 1145819"/>
              <a:gd name="connsiteY85" fmla="*/ 406552 h 741084"/>
              <a:gd name="connsiteX86" fmla="*/ 386258 w 1145819"/>
              <a:gd name="connsiteY86" fmla="*/ 452285 h 741084"/>
              <a:gd name="connsiteX87" fmla="*/ 402087 w 1145819"/>
              <a:gd name="connsiteY87" fmla="*/ 454291 h 741084"/>
              <a:gd name="connsiteX88" fmla="*/ 412897 w 1145819"/>
              <a:gd name="connsiteY88" fmla="*/ 455661 h 741084"/>
              <a:gd name="connsiteX89" fmla="*/ 436295 w 1145819"/>
              <a:gd name="connsiteY89" fmla="*/ 468489 h 741084"/>
              <a:gd name="connsiteX90" fmla="*/ 461494 w 1145819"/>
              <a:gd name="connsiteY90" fmla="*/ 514582 h 741084"/>
              <a:gd name="connsiteX91" fmla="*/ 511891 w 1145819"/>
              <a:gd name="connsiteY91" fmla="*/ 530786 h 741084"/>
              <a:gd name="connsiteX92" fmla="*/ 537090 w 1145819"/>
              <a:gd name="connsiteY92" fmla="*/ 576879 h 741084"/>
              <a:gd name="connsiteX93" fmla="*/ 587127 w 1145819"/>
              <a:gd name="connsiteY93" fmla="*/ 592723 h 741084"/>
              <a:gd name="connsiteX94" fmla="*/ 588207 w 1145819"/>
              <a:gd name="connsiteY94" fmla="*/ 593804 h 741084"/>
              <a:gd name="connsiteX95" fmla="*/ 590727 w 1145819"/>
              <a:gd name="connsiteY95" fmla="*/ 595604 h 741084"/>
              <a:gd name="connsiteX96" fmla="*/ 623125 w 1145819"/>
              <a:gd name="connsiteY96" fmla="*/ 627293 h 741084"/>
              <a:gd name="connsiteX97" fmla="*/ 644004 w 1145819"/>
              <a:gd name="connsiteY97" fmla="*/ 635575 h 741084"/>
              <a:gd name="connsiteX98" fmla="*/ 664523 w 1145819"/>
              <a:gd name="connsiteY98" fmla="*/ 626933 h 741084"/>
              <a:gd name="connsiteX99" fmla="*/ 664163 w 1145819"/>
              <a:gd name="connsiteY99" fmla="*/ 585161 h 741084"/>
              <a:gd name="connsiteX100" fmla="*/ 547889 w 1145819"/>
              <a:gd name="connsiteY100" fmla="*/ 472090 h 741084"/>
              <a:gd name="connsiteX101" fmla="*/ 547529 w 1145819"/>
              <a:gd name="connsiteY101" fmla="*/ 440402 h 741084"/>
              <a:gd name="connsiteX102" fmla="*/ 578847 w 1145819"/>
              <a:gd name="connsiteY102" fmla="*/ 440041 h 741084"/>
              <a:gd name="connsiteX103" fmla="*/ 635004 w 1145819"/>
              <a:gd name="connsiteY103" fmla="*/ 494416 h 741084"/>
              <a:gd name="connsiteX104" fmla="*/ 635724 w 1145819"/>
              <a:gd name="connsiteY104" fmla="*/ 495137 h 741084"/>
              <a:gd name="connsiteX105" fmla="*/ 751638 w 1145819"/>
              <a:gd name="connsiteY105" fmla="*/ 607848 h 741084"/>
              <a:gd name="connsiteX106" fmla="*/ 793395 w 1145819"/>
              <a:gd name="connsiteY106" fmla="*/ 607487 h 741084"/>
              <a:gd name="connsiteX107" fmla="*/ 792675 w 1145819"/>
              <a:gd name="connsiteY107" fmla="*/ 566076 h 741084"/>
              <a:gd name="connsiteX108" fmla="*/ 676402 w 1145819"/>
              <a:gd name="connsiteY108" fmla="*/ 453005 h 741084"/>
              <a:gd name="connsiteX109" fmla="*/ 676042 w 1145819"/>
              <a:gd name="connsiteY109" fmla="*/ 421316 h 741084"/>
              <a:gd name="connsiteX110" fmla="*/ 707720 w 1145819"/>
              <a:gd name="connsiteY110" fmla="*/ 420956 h 741084"/>
              <a:gd name="connsiteX111" fmla="*/ 780796 w 1145819"/>
              <a:gd name="connsiteY111" fmla="*/ 491896 h 741084"/>
              <a:gd name="connsiteX112" fmla="*/ 781156 w 1145819"/>
              <a:gd name="connsiteY112" fmla="*/ 491896 h 741084"/>
              <a:gd name="connsiteX113" fmla="*/ 855312 w 1145819"/>
              <a:gd name="connsiteY113" fmla="*/ 564276 h 741084"/>
              <a:gd name="connsiteX114" fmla="*/ 896709 w 1145819"/>
              <a:gd name="connsiteY114" fmla="*/ 563555 h 741084"/>
              <a:gd name="connsiteX115" fmla="*/ 904989 w 1145819"/>
              <a:gd name="connsiteY115" fmla="*/ 542670 h 741084"/>
              <a:gd name="connsiteX116" fmla="*/ 895989 w 1145819"/>
              <a:gd name="connsiteY116" fmla="*/ 522144 h 741084"/>
              <a:gd name="connsiteX117" fmla="*/ 711244 w 1145819"/>
              <a:gd name="connsiteY117" fmla="*/ 342013 h 741084"/>
              <a:gd name="connsiteX118" fmla="*/ 654083 w 1145819"/>
              <a:gd name="connsiteY118" fmla="*/ 286279 h 741084"/>
              <a:gd name="connsiteX119" fmla="*/ 592887 w 1145819"/>
              <a:gd name="connsiteY119" fmla="*/ 286279 h 741084"/>
              <a:gd name="connsiteX120" fmla="*/ 415057 w 1145819"/>
              <a:gd name="connsiteY120" fmla="*/ 386387 h 741084"/>
              <a:gd name="connsiteX121" fmla="*/ 376179 w 1145819"/>
              <a:gd name="connsiteY121" fmla="*/ 396830 h 741084"/>
              <a:gd name="connsiteX122" fmla="*/ 319302 w 1145819"/>
              <a:gd name="connsiteY122" fmla="*/ 372703 h 741084"/>
              <a:gd name="connsiteX123" fmla="*/ 320382 w 1145819"/>
              <a:gd name="connsiteY123" fmla="*/ 261072 h 741084"/>
              <a:gd name="connsiteX124" fmla="*/ 489932 w 1145819"/>
              <a:gd name="connsiteY124" fmla="*/ 93266 h 741084"/>
              <a:gd name="connsiteX125" fmla="*/ 552929 w 1145819"/>
              <a:gd name="connsiteY125" fmla="*/ 49694 h 741084"/>
              <a:gd name="connsiteX126" fmla="*/ 506492 w 1145819"/>
              <a:gd name="connsiteY126" fmla="*/ 46993 h 741084"/>
              <a:gd name="connsiteX127" fmla="*/ 22319 w 1145819"/>
              <a:gd name="connsiteY127" fmla="*/ 0 h 741084"/>
              <a:gd name="connsiteX128" fmla="*/ 143272 w 1145819"/>
              <a:gd name="connsiteY128" fmla="*/ 0 h 741084"/>
              <a:gd name="connsiteX129" fmla="*/ 187910 w 1145819"/>
              <a:gd name="connsiteY129" fmla="*/ 43212 h 741084"/>
              <a:gd name="connsiteX130" fmla="*/ 270705 w 1145819"/>
              <a:gd name="connsiteY130" fmla="*/ 43212 h 741084"/>
              <a:gd name="connsiteX131" fmla="*/ 451415 w 1145819"/>
              <a:gd name="connsiteY131" fmla="*/ 7922 h 741084"/>
              <a:gd name="connsiteX132" fmla="*/ 644364 w 1145819"/>
              <a:gd name="connsiteY132" fmla="*/ 30969 h 741084"/>
              <a:gd name="connsiteX133" fmla="*/ 645084 w 1145819"/>
              <a:gd name="connsiteY133" fmla="*/ 30969 h 741084"/>
              <a:gd name="connsiteX134" fmla="*/ 960066 w 1145819"/>
              <a:gd name="connsiteY134" fmla="*/ 30969 h 741084"/>
              <a:gd name="connsiteX135" fmla="*/ 1002543 w 1145819"/>
              <a:gd name="connsiteY135" fmla="*/ 0 h 741084"/>
              <a:gd name="connsiteX136" fmla="*/ 1123496 w 1145819"/>
              <a:gd name="connsiteY136" fmla="*/ 0 h 741084"/>
              <a:gd name="connsiteX137" fmla="*/ 1145815 w 1145819"/>
              <a:gd name="connsiteY137" fmla="*/ 22326 h 741084"/>
              <a:gd name="connsiteX138" fmla="*/ 1145815 w 1145819"/>
              <a:gd name="connsiteY138" fmla="*/ 169607 h 741084"/>
              <a:gd name="connsiteX139" fmla="*/ 1123496 w 1145819"/>
              <a:gd name="connsiteY139" fmla="*/ 192293 h 741084"/>
              <a:gd name="connsiteX140" fmla="*/ 1101178 w 1145819"/>
              <a:gd name="connsiteY140" fmla="*/ 169607 h 741084"/>
              <a:gd name="connsiteX141" fmla="*/ 1101178 w 1145819"/>
              <a:gd name="connsiteY141" fmla="*/ 44652 h 741084"/>
              <a:gd name="connsiteX142" fmla="*/ 1002543 w 1145819"/>
              <a:gd name="connsiteY142" fmla="*/ 44652 h 741084"/>
              <a:gd name="connsiteX143" fmla="*/ 1002543 w 1145819"/>
              <a:gd name="connsiteY143" fmla="*/ 236220 h 741084"/>
              <a:gd name="connsiteX144" fmla="*/ 1002543 w 1145819"/>
              <a:gd name="connsiteY144" fmla="*/ 469209 h 741084"/>
              <a:gd name="connsiteX145" fmla="*/ 1101178 w 1145819"/>
              <a:gd name="connsiteY145" fmla="*/ 469209 h 741084"/>
              <a:gd name="connsiteX146" fmla="*/ 1101178 w 1145819"/>
              <a:gd name="connsiteY146" fmla="*/ 343175 h 741084"/>
              <a:gd name="connsiteX147" fmla="*/ 1123496 w 1145819"/>
              <a:gd name="connsiteY147" fmla="*/ 320849 h 741084"/>
              <a:gd name="connsiteX148" fmla="*/ 1145815 w 1145819"/>
              <a:gd name="connsiteY148" fmla="*/ 343175 h 741084"/>
              <a:gd name="connsiteX149" fmla="*/ 1145815 w 1145819"/>
              <a:gd name="connsiteY149" fmla="*/ 491536 h 741084"/>
              <a:gd name="connsiteX150" fmla="*/ 1123496 w 1145819"/>
              <a:gd name="connsiteY150" fmla="*/ 514222 h 741084"/>
              <a:gd name="connsiteX151" fmla="*/ 1002543 w 1145819"/>
              <a:gd name="connsiteY151" fmla="*/ 514222 h 741084"/>
              <a:gd name="connsiteX152" fmla="*/ 957906 w 1145819"/>
              <a:gd name="connsiteY152" fmla="*/ 469209 h 741084"/>
              <a:gd name="connsiteX153" fmla="*/ 957906 w 1145819"/>
              <a:gd name="connsiteY153" fmla="*/ 450124 h 741084"/>
              <a:gd name="connsiteX154" fmla="*/ 911829 w 1145819"/>
              <a:gd name="connsiteY154" fmla="*/ 474971 h 741084"/>
              <a:gd name="connsiteX155" fmla="*/ 927308 w 1145819"/>
              <a:gd name="connsiteY155" fmla="*/ 490095 h 741084"/>
              <a:gd name="connsiteX156" fmla="*/ 949986 w 1145819"/>
              <a:gd name="connsiteY156" fmla="*/ 542310 h 741084"/>
              <a:gd name="connsiteX157" fmla="*/ 928748 w 1145819"/>
              <a:gd name="connsiteY157" fmla="*/ 594884 h 741084"/>
              <a:gd name="connsiteX158" fmla="*/ 875831 w 1145819"/>
              <a:gd name="connsiteY158" fmla="*/ 617210 h 741084"/>
              <a:gd name="connsiteX159" fmla="*/ 843072 w 1145819"/>
              <a:gd name="connsiteY159" fmla="*/ 609648 h 741084"/>
              <a:gd name="connsiteX160" fmla="*/ 825433 w 1145819"/>
              <a:gd name="connsiteY160" fmla="*/ 638816 h 741084"/>
              <a:gd name="connsiteX161" fmla="*/ 772156 w 1145819"/>
              <a:gd name="connsiteY161" fmla="*/ 661142 h 741084"/>
              <a:gd name="connsiteX162" fmla="*/ 720679 w 1145819"/>
              <a:gd name="connsiteY162" fmla="*/ 640256 h 741084"/>
              <a:gd name="connsiteX163" fmla="*/ 712760 w 1145819"/>
              <a:gd name="connsiteY163" fmla="*/ 632694 h 741084"/>
              <a:gd name="connsiteX164" fmla="*/ 696921 w 1145819"/>
              <a:gd name="connsiteY164" fmla="*/ 657901 h 741084"/>
              <a:gd name="connsiteX165" fmla="*/ 644364 w 1145819"/>
              <a:gd name="connsiteY165" fmla="*/ 680227 h 741084"/>
              <a:gd name="connsiteX166" fmla="*/ 643644 w 1145819"/>
              <a:gd name="connsiteY166" fmla="*/ 680227 h 741084"/>
              <a:gd name="connsiteX167" fmla="*/ 608726 w 1145819"/>
              <a:gd name="connsiteY167" fmla="*/ 671585 h 741084"/>
              <a:gd name="connsiteX168" fmla="*/ 596846 w 1145819"/>
              <a:gd name="connsiteY168" fmla="*/ 692831 h 741084"/>
              <a:gd name="connsiteX169" fmla="*/ 578487 w 1145819"/>
              <a:gd name="connsiteY169" fmla="*/ 715157 h 741084"/>
              <a:gd name="connsiteX170" fmla="*/ 530250 w 1145819"/>
              <a:gd name="connsiteY170" fmla="*/ 740724 h 741084"/>
              <a:gd name="connsiteX171" fmla="*/ 523411 w 1145819"/>
              <a:gd name="connsiteY171" fmla="*/ 741084 h 741084"/>
              <a:gd name="connsiteX172" fmla="*/ 478413 w 1145819"/>
              <a:gd name="connsiteY172" fmla="*/ 724880 h 741084"/>
              <a:gd name="connsiteX173" fmla="*/ 453215 w 1145819"/>
              <a:gd name="connsiteY173" fmla="*/ 678787 h 741084"/>
              <a:gd name="connsiteX174" fmla="*/ 448175 w 1145819"/>
              <a:gd name="connsiteY174" fmla="*/ 678787 h 741084"/>
              <a:gd name="connsiteX175" fmla="*/ 402817 w 1145819"/>
              <a:gd name="connsiteY175" fmla="*/ 662583 h 741084"/>
              <a:gd name="connsiteX176" fmla="*/ 377619 w 1145819"/>
              <a:gd name="connsiteY176" fmla="*/ 616490 h 741084"/>
              <a:gd name="connsiteX177" fmla="*/ 372939 w 1145819"/>
              <a:gd name="connsiteY177" fmla="*/ 616490 h 741084"/>
              <a:gd name="connsiteX178" fmla="*/ 327582 w 1145819"/>
              <a:gd name="connsiteY178" fmla="*/ 600646 h 741084"/>
              <a:gd name="connsiteX179" fmla="*/ 302383 w 1145819"/>
              <a:gd name="connsiteY179" fmla="*/ 554553 h 741084"/>
              <a:gd name="connsiteX180" fmla="*/ 297343 w 1145819"/>
              <a:gd name="connsiteY180" fmla="*/ 554553 h 741084"/>
              <a:gd name="connsiteX181" fmla="*/ 252346 w 1145819"/>
              <a:gd name="connsiteY181" fmla="*/ 538348 h 741084"/>
              <a:gd name="connsiteX182" fmla="*/ 226787 w 1145819"/>
              <a:gd name="connsiteY182" fmla="*/ 491536 h 741084"/>
              <a:gd name="connsiteX183" fmla="*/ 216348 w 1145819"/>
              <a:gd name="connsiteY183" fmla="*/ 483253 h 741084"/>
              <a:gd name="connsiteX184" fmla="*/ 187910 w 1145819"/>
              <a:gd name="connsiteY184" fmla="*/ 469209 h 741084"/>
              <a:gd name="connsiteX185" fmla="*/ 143272 w 1145819"/>
              <a:gd name="connsiteY185" fmla="*/ 514222 h 741084"/>
              <a:gd name="connsiteX186" fmla="*/ 22319 w 1145819"/>
              <a:gd name="connsiteY186" fmla="*/ 514222 h 741084"/>
              <a:gd name="connsiteX187" fmla="*/ 0 w 1145819"/>
              <a:gd name="connsiteY187" fmla="*/ 491536 h 741084"/>
              <a:gd name="connsiteX188" fmla="*/ 0 w 1145819"/>
              <a:gd name="connsiteY188" fmla="*/ 350017 h 741084"/>
              <a:gd name="connsiteX189" fmla="*/ 22319 w 1145819"/>
              <a:gd name="connsiteY189" fmla="*/ 327691 h 741084"/>
              <a:gd name="connsiteX190" fmla="*/ 44638 w 1145819"/>
              <a:gd name="connsiteY190" fmla="*/ 350017 h 741084"/>
              <a:gd name="connsiteX191" fmla="*/ 44638 w 1145819"/>
              <a:gd name="connsiteY191" fmla="*/ 469209 h 741084"/>
              <a:gd name="connsiteX192" fmla="*/ 143272 w 1145819"/>
              <a:gd name="connsiteY192" fmla="*/ 469209 h 741084"/>
              <a:gd name="connsiteX193" fmla="*/ 143272 w 1145819"/>
              <a:gd name="connsiteY193" fmla="*/ 44652 h 741084"/>
              <a:gd name="connsiteX194" fmla="*/ 44638 w 1145819"/>
              <a:gd name="connsiteY194" fmla="*/ 44652 h 741084"/>
              <a:gd name="connsiteX195" fmla="*/ 44638 w 1145819"/>
              <a:gd name="connsiteY195" fmla="*/ 166366 h 741084"/>
              <a:gd name="connsiteX196" fmla="*/ 22319 w 1145819"/>
              <a:gd name="connsiteY196" fmla="*/ 188692 h 741084"/>
              <a:gd name="connsiteX197" fmla="*/ 0 w 1145819"/>
              <a:gd name="connsiteY197" fmla="*/ 166366 h 741084"/>
              <a:gd name="connsiteX198" fmla="*/ 0 w 1145819"/>
              <a:gd name="connsiteY198" fmla="*/ 22326 h 741084"/>
              <a:gd name="connsiteX199" fmla="*/ 22319 w 1145819"/>
              <a:gd name="connsiteY199" fmla="*/ 0 h 741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1145819" h="741084">
                <a:moveTo>
                  <a:pt x="541769" y="621171"/>
                </a:moveTo>
                <a:cubicBezTo>
                  <a:pt x="541050" y="621171"/>
                  <a:pt x="539970" y="621531"/>
                  <a:pt x="539250" y="621531"/>
                </a:cubicBezTo>
                <a:cubicBezTo>
                  <a:pt x="532410" y="621891"/>
                  <a:pt x="525930" y="625492"/>
                  <a:pt x="521251" y="630894"/>
                </a:cubicBezTo>
                <a:lnTo>
                  <a:pt x="503252" y="652860"/>
                </a:lnTo>
                <a:cubicBezTo>
                  <a:pt x="493892" y="664383"/>
                  <a:pt x="495332" y="680948"/>
                  <a:pt x="506851" y="689950"/>
                </a:cubicBezTo>
                <a:cubicBezTo>
                  <a:pt x="512251" y="694631"/>
                  <a:pt x="519091" y="696792"/>
                  <a:pt x="526290" y="696072"/>
                </a:cubicBezTo>
                <a:cubicBezTo>
                  <a:pt x="533130" y="695352"/>
                  <a:pt x="539610" y="692111"/>
                  <a:pt x="543929" y="686349"/>
                </a:cubicBezTo>
                <a:lnTo>
                  <a:pt x="562288" y="664383"/>
                </a:lnTo>
                <a:cubicBezTo>
                  <a:pt x="566608" y="658982"/>
                  <a:pt x="568768" y="652140"/>
                  <a:pt x="568048" y="644938"/>
                </a:cubicBezTo>
                <a:cubicBezTo>
                  <a:pt x="567328" y="638096"/>
                  <a:pt x="564088" y="631614"/>
                  <a:pt x="558689" y="627293"/>
                </a:cubicBezTo>
                <a:cubicBezTo>
                  <a:pt x="553649" y="623332"/>
                  <a:pt x="547889" y="621171"/>
                  <a:pt x="541769" y="621171"/>
                </a:cubicBezTo>
                <a:close/>
                <a:moveTo>
                  <a:pt x="466534" y="559234"/>
                </a:moveTo>
                <a:cubicBezTo>
                  <a:pt x="458974" y="559234"/>
                  <a:pt x="451415" y="562475"/>
                  <a:pt x="446015" y="568597"/>
                </a:cubicBezTo>
                <a:lnTo>
                  <a:pt x="428016" y="590923"/>
                </a:lnTo>
                <a:cubicBezTo>
                  <a:pt x="423336" y="596324"/>
                  <a:pt x="421176" y="603166"/>
                  <a:pt x="421896" y="610008"/>
                </a:cubicBezTo>
                <a:cubicBezTo>
                  <a:pt x="422616" y="617210"/>
                  <a:pt x="425856" y="623692"/>
                  <a:pt x="431616" y="628013"/>
                </a:cubicBezTo>
                <a:cubicBezTo>
                  <a:pt x="437015" y="632694"/>
                  <a:pt x="443495" y="634495"/>
                  <a:pt x="450695" y="634135"/>
                </a:cubicBezTo>
                <a:cubicBezTo>
                  <a:pt x="457894" y="633415"/>
                  <a:pt x="464374" y="629814"/>
                  <a:pt x="468694" y="624412"/>
                </a:cubicBezTo>
                <a:lnTo>
                  <a:pt x="486693" y="602446"/>
                </a:lnTo>
                <a:cubicBezTo>
                  <a:pt x="496052" y="590923"/>
                  <a:pt x="494252" y="574358"/>
                  <a:pt x="483093" y="564996"/>
                </a:cubicBezTo>
                <a:cubicBezTo>
                  <a:pt x="478413" y="561035"/>
                  <a:pt x="472293" y="559234"/>
                  <a:pt x="466534" y="559234"/>
                </a:cubicBezTo>
                <a:close/>
                <a:moveTo>
                  <a:pt x="390938" y="496937"/>
                </a:moveTo>
                <a:cubicBezTo>
                  <a:pt x="390218" y="496937"/>
                  <a:pt x="389138" y="496937"/>
                  <a:pt x="388418" y="497297"/>
                </a:cubicBezTo>
                <a:cubicBezTo>
                  <a:pt x="381579" y="497657"/>
                  <a:pt x="375099" y="501258"/>
                  <a:pt x="370779" y="506660"/>
                </a:cubicBezTo>
                <a:lnTo>
                  <a:pt x="352420" y="528626"/>
                </a:lnTo>
                <a:cubicBezTo>
                  <a:pt x="348100" y="534387"/>
                  <a:pt x="345581" y="541229"/>
                  <a:pt x="346661" y="548071"/>
                </a:cubicBezTo>
                <a:cubicBezTo>
                  <a:pt x="347381" y="555273"/>
                  <a:pt x="350620" y="561395"/>
                  <a:pt x="356020" y="566076"/>
                </a:cubicBezTo>
                <a:cubicBezTo>
                  <a:pt x="367179" y="575079"/>
                  <a:pt x="384098" y="573638"/>
                  <a:pt x="393458" y="562475"/>
                </a:cubicBezTo>
                <a:lnTo>
                  <a:pt x="411457" y="540509"/>
                </a:lnTo>
                <a:cubicBezTo>
                  <a:pt x="416137" y="534747"/>
                  <a:pt x="417937" y="527906"/>
                  <a:pt x="417577" y="520704"/>
                </a:cubicBezTo>
                <a:cubicBezTo>
                  <a:pt x="416497" y="513862"/>
                  <a:pt x="413257" y="507380"/>
                  <a:pt x="407857" y="503059"/>
                </a:cubicBezTo>
                <a:cubicBezTo>
                  <a:pt x="403177" y="499098"/>
                  <a:pt x="397058" y="496937"/>
                  <a:pt x="390938" y="496937"/>
                </a:cubicBezTo>
                <a:close/>
                <a:moveTo>
                  <a:pt x="313182" y="435000"/>
                </a:moveTo>
                <a:cubicBezTo>
                  <a:pt x="306343" y="435720"/>
                  <a:pt x="299863" y="438961"/>
                  <a:pt x="295183" y="444363"/>
                </a:cubicBezTo>
                <a:lnTo>
                  <a:pt x="277185" y="466689"/>
                </a:lnTo>
                <a:cubicBezTo>
                  <a:pt x="267825" y="477852"/>
                  <a:pt x="269265" y="494776"/>
                  <a:pt x="280784" y="503779"/>
                </a:cubicBezTo>
                <a:cubicBezTo>
                  <a:pt x="291944" y="513142"/>
                  <a:pt x="308503" y="511701"/>
                  <a:pt x="317862" y="500538"/>
                </a:cubicBezTo>
                <a:lnTo>
                  <a:pt x="336221" y="478212"/>
                </a:lnTo>
                <a:cubicBezTo>
                  <a:pt x="345221" y="467049"/>
                  <a:pt x="343781" y="450124"/>
                  <a:pt x="332621" y="440762"/>
                </a:cubicBezTo>
                <a:cubicBezTo>
                  <a:pt x="327942" y="437161"/>
                  <a:pt x="321822" y="435000"/>
                  <a:pt x="315702" y="435000"/>
                </a:cubicBezTo>
                <a:cubicBezTo>
                  <a:pt x="314982" y="435000"/>
                  <a:pt x="314262" y="435000"/>
                  <a:pt x="313182" y="435000"/>
                </a:cubicBezTo>
                <a:close/>
                <a:moveTo>
                  <a:pt x="1123772" y="235031"/>
                </a:moveTo>
                <a:cubicBezTo>
                  <a:pt x="1129462" y="235031"/>
                  <a:pt x="1135151" y="237165"/>
                  <a:pt x="1139419" y="241432"/>
                </a:cubicBezTo>
                <a:cubicBezTo>
                  <a:pt x="1143330" y="245344"/>
                  <a:pt x="1145819" y="251033"/>
                  <a:pt x="1145819" y="257078"/>
                </a:cubicBezTo>
                <a:cubicBezTo>
                  <a:pt x="1145819" y="262768"/>
                  <a:pt x="1143330" y="268458"/>
                  <a:pt x="1139419" y="272369"/>
                </a:cubicBezTo>
                <a:cubicBezTo>
                  <a:pt x="1135151" y="276636"/>
                  <a:pt x="1129462" y="279126"/>
                  <a:pt x="1123772" y="279126"/>
                </a:cubicBezTo>
                <a:cubicBezTo>
                  <a:pt x="1117727" y="279126"/>
                  <a:pt x="1112037" y="276636"/>
                  <a:pt x="1108126" y="272369"/>
                </a:cubicBezTo>
                <a:cubicBezTo>
                  <a:pt x="1103859" y="268458"/>
                  <a:pt x="1101725" y="262768"/>
                  <a:pt x="1101725" y="257078"/>
                </a:cubicBezTo>
                <a:cubicBezTo>
                  <a:pt x="1101725" y="251033"/>
                  <a:pt x="1103859" y="245344"/>
                  <a:pt x="1108126" y="241432"/>
                </a:cubicBezTo>
                <a:cubicBezTo>
                  <a:pt x="1112037" y="237165"/>
                  <a:pt x="1117727" y="235031"/>
                  <a:pt x="1123772" y="235031"/>
                </a:cubicBezTo>
                <a:close/>
                <a:moveTo>
                  <a:pt x="22047" y="235031"/>
                </a:moveTo>
                <a:cubicBezTo>
                  <a:pt x="27737" y="235031"/>
                  <a:pt x="33427" y="237165"/>
                  <a:pt x="37694" y="241432"/>
                </a:cubicBezTo>
                <a:cubicBezTo>
                  <a:pt x="41605" y="245344"/>
                  <a:pt x="44095" y="251033"/>
                  <a:pt x="44095" y="257078"/>
                </a:cubicBezTo>
                <a:cubicBezTo>
                  <a:pt x="44095" y="262768"/>
                  <a:pt x="41605" y="268458"/>
                  <a:pt x="37694" y="272369"/>
                </a:cubicBezTo>
                <a:cubicBezTo>
                  <a:pt x="33427" y="276636"/>
                  <a:pt x="27737" y="279126"/>
                  <a:pt x="22047" y="279126"/>
                </a:cubicBezTo>
                <a:cubicBezTo>
                  <a:pt x="16358" y="279126"/>
                  <a:pt x="10668" y="276636"/>
                  <a:pt x="6401" y="272369"/>
                </a:cubicBezTo>
                <a:cubicBezTo>
                  <a:pt x="2134" y="268458"/>
                  <a:pt x="0" y="262768"/>
                  <a:pt x="0" y="257078"/>
                </a:cubicBezTo>
                <a:cubicBezTo>
                  <a:pt x="0" y="251033"/>
                  <a:pt x="2134" y="245344"/>
                  <a:pt x="6401" y="241432"/>
                </a:cubicBezTo>
                <a:cubicBezTo>
                  <a:pt x="10668" y="237165"/>
                  <a:pt x="16358" y="235031"/>
                  <a:pt x="22047" y="235031"/>
                </a:cubicBezTo>
                <a:close/>
                <a:moveTo>
                  <a:pt x="641124" y="75981"/>
                </a:moveTo>
                <a:cubicBezTo>
                  <a:pt x="595766" y="75981"/>
                  <a:pt x="553289" y="93266"/>
                  <a:pt x="521251" y="125314"/>
                </a:cubicBezTo>
                <a:lnTo>
                  <a:pt x="352060" y="292761"/>
                </a:lnTo>
                <a:cubicBezTo>
                  <a:pt x="338741" y="306085"/>
                  <a:pt x="338021" y="328051"/>
                  <a:pt x="351340" y="341374"/>
                </a:cubicBezTo>
                <a:cubicBezTo>
                  <a:pt x="362500" y="352537"/>
                  <a:pt x="379419" y="355418"/>
                  <a:pt x="393098" y="347496"/>
                </a:cubicBezTo>
                <a:lnTo>
                  <a:pt x="575968" y="244148"/>
                </a:lnTo>
                <a:cubicBezTo>
                  <a:pt x="579207" y="242347"/>
                  <a:pt x="583167" y="241267"/>
                  <a:pt x="586767" y="241267"/>
                </a:cubicBezTo>
                <a:lnTo>
                  <a:pt x="733999" y="241267"/>
                </a:lnTo>
                <a:cubicBezTo>
                  <a:pt x="746238" y="241267"/>
                  <a:pt x="756317" y="251350"/>
                  <a:pt x="756317" y="263593"/>
                </a:cubicBezTo>
                <a:cubicBezTo>
                  <a:pt x="756317" y="276196"/>
                  <a:pt x="746238" y="286279"/>
                  <a:pt x="733999" y="286279"/>
                </a:cubicBezTo>
                <a:lnTo>
                  <a:pt x="718159" y="286279"/>
                </a:lnTo>
                <a:lnTo>
                  <a:pt x="757915" y="325063"/>
                </a:lnTo>
                <a:lnTo>
                  <a:pt x="877990" y="442202"/>
                </a:lnTo>
                <a:lnTo>
                  <a:pt x="957906" y="399350"/>
                </a:lnTo>
                <a:lnTo>
                  <a:pt x="957906" y="252432"/>
                </a:lnTo>
                <a:lnTo>
                  <a:pt x="957906" y="75981"/>
                </a:lnTo>
                <a:close/>
                <a:moveTo>
                  <a:pt x="506492" y="46993"/>
                </a:moveTo>
                <a:cubicBezTo>
                  <a:pt x="490922" y="47353"/>
                  <a:pt x="475353" y="48974"/>
                  <a:pt x="460054" y="51854"/>
                </a:cubicBezTo>
                <a:lnTo>
                  <a:pt x="276825" y="87864"/>
                </a:lnTo>
                <a:cubicBezTo>
                  <a:pt x="275745" y="87864"/>
                  <a:pt x="274305" y="88224"/>
                  <a:pt x="272505" y="88224"/>
                </a:cubicBezTo>
                <a:lnTo>
                  <a:pt x="187910" y="88224"/>
                </a:lnTo>
                <a:lnTo>
                  <a:pt x="187910" y="423117"/>
                </a:lnTo>
                <a:cubicBezTo>
                  <a:pt x="205909" y="426358"/>
                  <a:pt x="223188" y="433560"/>
                  <a:pt x="238307" y="444003"/>
                </a:cubicBezTo>
                <a:cubicBezTo>
                  <a:pt x="239747" y="441842"/>
                  <a:pt x="241187" y="440041"/>
                  <a:pt x="242626" y="438241"/>
                </a:cubicBezTo>
                <a:lnTo>
                  <a:pt x="260985" y="416275"/>
                </a:lnTo>
                <a:cubicBezTo>
                  <a:pt x="272865" y="401511"/>
                  <a:pt x="290144" y="392148"/>
                  <a:pt x="308863" y="390708"/>
                </a:cubicBezTo>
                <a:cubicBezTo>
                  <a:pt x="327942" y="388547"/>
                  <a:pt x="346301" y="394309"/>
                  <a:pt x="361060" y="406552"/>
                </a:cubicBezTo>
                <a:cubicBezTo>
                  <a:pt x="375459" y="418435"/>
                  <a:pt x="384098" y="435000"/>
                  <a:pt x="386258" y="452285"/>
                </a:cubicBezTo>
                <a:lnTo>
                  <a:pt x="402087" y="454291"/>
                </a:lnTo>
                <a:lnTo>
                  <a:pt x="412897" y="455661"/>
                </a:lnTo>
                <a:cubicBezTo>
                  <a:pt x="421356" y="458407"/>
                  <a:pt x="429276" y="462728"/>
                  <a:pt x="436295" y="468489"/>
                </a:cubicBezTo>
                <a:cubicBezTo>
                  <a:pt x="450335" y="480012"/>
                  <a:pt x="459334" y="496577"/>
                  <a:pt x="461494" y="514582"/>
                </a:cubicBezTo>
                <a:cubicBezTo>
                  <a:pt x="479133" y="513502"/>
                  <a:pt x="497132" y="518543"/>
                  <a:pt x="511891" y="530786"/>
                </a:cubicBezTo>
                <a:cubicBezTo>
                  <a:pt x="526290" y="542670"/>
                  <a:pt x="534930" y="559234"/>
                  <a:pt x="537090" y="576879"/>
                </a:cubicBezTo>
                <a:cubicBezTo>
                  <a:pt x="554369" y="575439"/>
                  <a:pt x="572368" y="580840"/>
                  <a:pt x="587127" y="592723"/>
                </a:cubicBezTo>
                <a:cubicBezTo>
                  <a:pt x="587487" y="593083"/>
                  <a:pt x="587847" y="593444"/>
                  <a:pt x="588207" y="593804"/>
                </a:cubicBezTo>
                <a:cubicBezTo>
                  <a:pt x="589287" y="594164"/>
                  <a:pt x="589647" y="594884"/>
                  <a:pt x="590727" y="595604"/>
                </a:cubicBezTo>
                <a:lnTo>
                  <a:pt x="623125" y="627293"/>
                </a:lnTo>
                <a:cubicBezTo>
                  <a:pt x="628525" y="632694"/>
                  <a:pt x="636444" y="635575"/>
                  <a:pt x="644004" y="635575"/>
                </a:cubicBezTo>
                <a:cubicBezTo>
                  <a:pt x="651563" y="635575"/>
                  <a:pt x="659123" y="632334"/>
                  <a:pt x="664523" y="626933"/>
                </a:cubicBezTo>
                <a:cubicBezTo>
                  <a:pt x="675682" y="615049"/>
                  <a:pt x="675682" y="596684"/>
                  <a:pt x="664163" y="585161"/>
                </a:cubicBezTo>
                <a:lnTo>
                  <a:pt x="547889" y="472090"/>
                </a:lnTo>
                <a:cubicBezTo>
                  <a:pt x="538890" y="463448"/>
                  <a:pt x="538890" y="449404"/>
                  <a:pt x="547529" y="440402"/>
                </a:cubicBezTo>
                <a:cubicBezTo>
                  <a:pt x="555809" y="431759"/>
                  <a:pt x="570208" y="431759"/>
                  <a:pt x="578847" y="440041"/>
                </a:cubicBezTo>
                <a:lnTo>
                  <a:pt x="635004" y="494416"/>
                </a:lnTo>
                <a:cubicBezTo>
                  <a:pt x="635004" y="494776"/>
                  <a:pt x="635364" y="494776"/>
                  <a:pt x="635724" y="495137"/>
                </a:cubicBezTo>
                <a:lnTo>
                  <a:pt x="751638" y="607848"/>
                </a:lnTo>
                <a:cubicBezTo>
                  <a:pt x="763517" y="619011"/>
                  <a:pt x="781876" y="619011"/>
                  <a:pt x="793395" y="607487"/>
                </a:cubicBezTo>
                <a:cubicBezTo>
                  <a:pt x="804555" y="595604"/>
                  <a:pt x="804195" y="577239"/>
                  <a:pt x="792675" y="566076"/>
                </a:cubicBezTo>
                <a:lnTo>
                  <a:pt x="676402" y="453005"/>
                </a:lnTo>
                <a:cubicBezTo>
                  <a:pt x="667762" y="444363"/>
                  <a:pt x="667402" y="429959"/>
                  <a:pt x="676042" y="421316"/>
                </a:cubicBezTo>
                <a:cubicBezTo>
                  <a:pt x="684681" y="412314"/>
                  <a:pt x="698721" y="411954"/>
                  <a:pt x="707720" y="420956"/>
                </a:cubicBezTo>
                <a:lnTo>
                  <a:pt x="780796" y="491896"/>
                </a:lnTo>
                <a:cubicBezTo>
                  <a:pt x="780796" y="491896"/>
                  <a:pt x="780796" y="491896"/>
                  <a:pt x="781156" y="491896"/>
                </a:cubicBezTo>
                <a:lnTo>
                  <a:pt x="855312" y="564276"/>
                </a:lnTo>
                <a:cubicBezTo>
                  <a:pt x="866831" y="575439"/>
                  <a:pt x="885550" y="575079"/>
                  <a:pt x="896709" y="563555"/>
                </a:cubicBezTo>
                <a:cubicBezTo>
                  <a:pt x="902109" y="558154"/>
                  <a:pt x="905349" y="550592"/>
                  <a:pt x="904989" y="542670"/>
                </a:cubicBezTo>
                <a:cubicBezTo>
                  <a:pt x="904989" y="534747"/>
                  <a:pt x="901749" y="527545"/>
                  <a:pt x="895989" y="522144"/>
                </a:cubicBezTo>
                <a:lnTo>
                  <a:pt x="711244" y="342013"/>
                </a:lnTo>
                <a:lnTo>
                  <a:pt x="654083" y="286279"/>
                </a:lnTo>
                <a:lnTo>
                  <a:pt x="592887" y="286279"/>
                </a:lnTo>
                <a:lnTo>
                  <a:pt x="415057" y="386387"/>
                </a:lnTo>
                <a:cubicBezTo>
                  <a:pt x="402817" y="393229"/>
                  <a:pt x="389498" y="396830"/>
                  <a:pt x="376179" y="396830"/>
                </a:cubicBezTo>
                <a:cubicBezTo>
                  <a:pt x="355300" y="396830"/>
                  <a:pt x="334421" y="388547"/>
                  <a:pt x="319302" y="372703"/>
                </a:cubicBezTo>
                <a:cubicBezTo>
                  <a:pt x="289064" y="341374"/>
                  <a:pt x="289784" y="291321"/>
                  <a:pt x="320382" y="261072"/>
                </a:cubicBezTo>
                <a:lnTo>
                  <a:pt x="489932" y="93266"/>
                </a:lnTo>
                <a:cubicBezTo>
                  <a:pt x="508291" y="74901"/>
                  <a:pt x="529890" y="60497"/>
                  <a:pt x="552929" y="49694"/>
                </a:cubicBezTo>
                <a:cubicBezTo>
                  <a:pt x="537630" y="47533"/>
                  <a:pt x="522061" y="46633"/>
                  <a:pt x="506492" y="46993"/>
                </a:cubicBezTo>
                <a:close/>
                <a:moveTo>
                  <a:pt x="22319" y="0"/>
                </a:moveTo>
                <a:lnTo>
                  <a:pt x="143272" y="0"/>
                </a:lnTo>
                <a:cubicBezTo>
                  <a:pt x="167391" y="0"/>
                  <a:pt x="187190" y="19445"/>
                  <a:pt x="187910" y="43212"/>
                </a:cubicBezTo>
                <a:lnTo>
                  <a:pt x="270705" y="43212"/>
                </a:lnTo>
                <a:lnTo>
                  <a:pt x="451415" y="7922"/>
                </a:lnTo>
                <a:cubicBezTo>
                  <a:pt x="516931" y="-4681"/>
                  <a:pt x="583527" y="3241"/>
                  <a:pt x="644364" y="30969"/>
                </a:cubicBezTo>
                <a:cubicBezTo>
                  <a:pt x="644364" y="30969"/>
                  <a:pt x="644724" y="30969"/>
                  <a:pt x="645084" y="30969"/>
                </a:cubicBezTo>
                <a:lnTo>
                  <a:pt x="960066" y="30969"/>
                </a:lnTo>
                <a:cubicBezTo>
                  <a:pt x="965825" y="12964"/>
                  <a:pt x="982744" y="0"/>
                  <a:pt x="1002543" y="0"/>
                </a:cubicBezTo>
                <a:lnTo>
                  <a:pt x="1123496" y="0"/>
                </a:lnTo>
                <a:cubicBezTo>
                  <a:pt x="1135736" y="0"/>
                  <a:pt x="1145815" y="10083"/>
                  <a:pt x="1145815" y="22326"/>
                </a:cubicBezTo>
                <a:lnTo>
                  <a:pt x="1145815" y="169607"/>
                </a:lnTo>
                <a:cubicBezTo>
                  <a:pt x="1145815" y="181850"/>
                  <a:pt x="1135736" y="192293"/>
                  <a:pt x="1123496" y="192293"/>
                </a:cubicBezTo>
                <a:cubicBezTo>
                  <a:pt x="1111257" y="192293"/>
                  <a:pt x="1101178" y="181850"/>
                  <a:pt x="1101178" y="169607"/>
                </a:cubicBezTo>
                <a:lnTo>
                  <a:pt x="1101178" y="44652"/>
                </a:lnTo>
                <a:lnTo>
                  <a:pt x="1002543" y="44652"/>
                </a:lnTo>
                <a:lnTo>
                  <a:pt x="1002543" y="236220"/>
                </a:lnTo>
                <a:lnTo>
                  <a:pt x="1002543" y="469209"/>
                </a:lnTo>
                <a:lnTo>
                  <a:pt x="1101178" y="469209"/>
                </a:lnTo>
                <a:lnTo>
                  <a:pt x="1101178" y="343175"/>
                </a:lnTo>
                <a:cubicBezTo>
                  <a:pt x="1101178" y="330931"/>
                  <a:pt x="1111257" y="320849"/>
                  <a:pt x="1123496" y="320849"/>
                </a:cubicBezTo>
                <a:cubicBezTo>
                  <a:pt x="1135736" y="320849"/>
                  <a:pt x="1145815" y="330931"/>
                  <a:pt x="1145815" y="343175"/>
                </a:cubicBezTo>
                <a:lnTo>
                  <a:pt x="1145815" y="491536"/>
                </a:lnTo>
                <a:cubicBezTo>
                  <a:pt x="1145815" y="503779"/>
                  <a:pt x="1135736" y="514222"/>
                  <a:pt x="1123496" y="514222"/>
                </a:cubicBezTo>
                <a:lnTo>
                  <a:pt x="1002543" y="514222"/>
                </a:lnTo>
                <a:cubicBezTo>
                  <a:pt x="978065" y="514222"/>
                  <a:pt x="957906" y="494056"/>
                  <a:pt x="957906" y="469209"/>
                </a:cubicBezTo>
                <a:lnTo>
                  <a:pt x="957906" y="450124"/>
                </a:lnTo>
                <a:lnTo>
                  <a:pt x="911829" y="474971"/>
                </a:lnTo>
                <a:lnTo>
                  <a:pt x="927308" y="490095"/>
                </a:lnTo>
                <a:cubicBezTo>
                  <a:pt x="941707" y="503779"/>
                  <a:pt x="949626" y="522504"/>
                  <a:pt x="949986" y="542310"/>
                </a:cubicBezTo>
                <a:cubicBezTo>
                  <a:pt x="949986" y="561755"/>
                  <a:pt x="942787" y="580840"/>
                  <a:pt x="928748" y="594884"/>
                </a:cubicBezTo>
                <a:cubicBezTo>
                  <a:pt x="914348" y="609648"/>
                  <a:pt x="894909" y="617210"/>
                  <a:pt x="875831" y="617210"/>
                </a:cubicBezTo>
                <a:cubicBezTo>
                  <a:pt x="864311" y="617210"/>
                  <a:pt x="853152" y="614689"/>
                  <a:pt x="843072" y="609648"/>
                </a:cubicBezTo>
                <a:cubicBezTo>
                  <a:pt x="839473" y="620091"/>
                  <a:pt x="833353" y="630174"/>
                  <a:pt x="825433" y="638816"/>
                </a:cubicBezTo>
                <a:cubicBezTo>
                  <a:pt x="811034" y="653580"/>
                  <a:pt x="791595" y="661142"/>
                  <a:pt x="772156" y="661142"/>
                </a:cubicBezTo>
                <a:cubicBezTo>
                  <a:pt x="753437" y="661142"/>
                  <a:pt x="735079" y="654300"/>
                  <a:pt x="720679" y="640256"/>
                </a:cubicBezTo>
                <a:lnTo>
                  <a:pt x="712760" y="632694"/>
                </a:lnTo>
                <a:cubicBezTo>
                  <a:pt x="709520" y="641697"/>
                  <a:pt x="704120" y="650699"/>
                  <a:pt x="696921" y="657901"/>
                </a:cubicBezTo>
                <a:cubicBezTo>
                  <a:pt x="682881" y="671945"/>
                  <a:pt x="664523" y="680227"/>
                  <a:pt x="644364" y="680227"/>
                </a:cubicBezTo>
                <a:cubicBezTo>
                  <a:pt x="644364" y="680227"/>
                  <a:pt x="644004" y="680227"/>
                  <a:pt x="643644" y="680227"/>
                </a:cubicBezTo>
                <a:cubicBezTo>
                  <a:pt x="631404" y="680227"/>
                  <a:pt x="619525" y="677347"/>
                  <a:pt x="608726" y="671585"/>
                </a:cubicBezTo>
                <a:cubicBezTo>
                  <a:pt x="606206" y="679147"/>
                  <a:pt x="602246" y="686349"/>
                  <a:pt x="596846" y="692831"/>
                </a:cubicBezTo>
                <a:lnTo>
                  <a:pt x="578487" y="715157"/>
                </a:lnTo>
                <a:cubicBezTo>
                  <a:pt x="566608" y="729561"/>
                  <a:pt x="549329" y="738563"/>
                  <a:pt x="530250" y="740724"/>
                </a:cubicBezTo>
                <a:cubicBezTo>
                  <a:pt x="528090" y="740724"/>
                  <a:pt x="525930" y="741084"/>
                  <a:pt x="523411" y="741084"/>
                </a:cubicBezTo>
                <a:cubicBezTo>
                  <a:pt x="506851" y="741084"/>
                  <a:pt x="491372" y="735323"/>
                  <a:pt x="478413" y="724880"/>
                </a:cubicBezTo>
                <a:cubicBezTo>
                  <a:pt x="463654" y="712636"/>
                  <a:pt x="455014" y="696072"/>
                  <a:pt x="453215" y="678787"/>
                </a:cubicBezTo>
                <a:cubicBezTo>
                  <a:pt x="451415" y="678787"/>
                  <a:pt x="449975" y="678787"/>
                  <a:pt x="448175" y="678787"/>
                </a:cubicBezTo>
                <a:cubicBezTo>
                  <a:pt x="431616" y="678787"/>
                  <a:pt x="415777" y="673025"/>
                  <a:pt x="402817" y="662583"/>
                </a:cubicBezTo>
                <a:cubicBezTo>
                  <a:pt x="388778" y="651059"/>
                  <a:pt x="379779" y="634495"/>
                  <a:pt x="377619" y="616490"/>
                </a:cubicBezTo>
                <a:cubicBezTo>
                  <a:pt x="376179" y="616490"/>
                  <a:pt x="374379" y="616490"/>
                  <a:pt x="372939" y="616490"/>
                </a:cubicBezTo>
                <a:cubicBezTo>
                  <a:pt x="356740" y="616490"/>
                  <a:pt x="340901" y="611449"/>
                  <a:pt x="327582" y="600646"/>
                </a:cubicBezTo>
                <a:cubicBezTo>
                  <a:pt x="313542" y="589122"/>
                  <a:pt x="304543" y="572558"/>
                  <a:pt x="302383" y="554553"/>
                </a:cubicBezTo>
                <a:cubicBezTo>
                  <a:pt x="300943" y="554553"/>
                  <a:pt x="299143" y="554553"/>
                  <a:pt x="297343" y="554553"/>
                </a:cubicBezTo>
                <a:cubicBezTo>
                  <a:pt x="281504" y="554553"/>
                  <a:pt x="265305" y="549511"/>
                  <a:pt x="252346" y="538348"/>
                </a:cubicBezTo>
                <a:cubicBezTo>
                  <a:pt x="237227" y="526105"/>
                  <a:pt x="228947" y="509180"/>
                  <a:pt x="226787" y="491536"/>
                </a:cubicBezTo>
                <a:lnTo>
                  <a:pt x="216348" y="483253"/>
                </a:lnTo>
                <a:cubicBezTo>
                  <a:pt x="208068" y="476772"/>
                  <a:pt x="198349" y="472090"/>
                  <a:pt x="187910" y="469209"/>
                </a:cubicBezTo>
                <a:cubicBezTo>
                  <a:pt x="187910" y="494056"/>
                  <a:pt x="167751" y="514222"/>
                  <a:pt x="143272" y="514222"/>
                </a:cubicBezTo>
                <a:lnTo>
                  <a:pt x="22319" y="514222"/>
                </a:lnTo>
                <a:cubicBezTo>
                  <a:pt x="9720" y="514222"/>
                  <a:pt x="0" y="503779"/>
                  <a:pt x="0" y="491536"/>
                </a:cubicBezTo>
                <a:lnTo>
                  <a:pt x="0" y="350017"/>
                </a:lnTo>
                <a:cubicBezTo>
                  <a:pt x="0" y="337413"/>
                  <a:pt x="9720" y="327691"/>
                  <a:pt x="22319" y="327691"/>
                </a:cubicBezTo>
                <a:cubicBezTo>
                  <a:pt x="34558" y="327691"/>
                  <a:pt x="44638" y="337413"/>
                  <a:pt x="44638" y="350017"/>
                </a:cubicBezTo>
                <a:lnTo>
                  <a:pt x="44638" y="469209"/>
                </a:lnTo>
                <a:lnTo>
                  <a:pt x="143272" y="469209"/>
                </a:lnTo>
                <a:lnTo>
                  <a:pt x="143272" y="44652"/>
                </a:lnTo>
                <a:lnTo>
                  <a:pt x="44638" y="44652"/>
                </a:lnTo>
                <a:lnTo>
                  <a:pt x="44638" y="166366"/>
                </a:lnTo>
                <a:cubicBezTo>
                  <a:pt x="44638" y="178609"/>
                  <a:pt x="34558" y="188692"/>
                  <a:pt x="22319" y="188692"/>
                </a:cubicBezTo>
                <a:cubicBezTo>
                  <a:pt x="9720" y="188692"/>
                  <a:pt x="0" y="178609"/>
                  <a:pt x="0" y="166366"/>
                </a:cubicBezTo>
                <a:lnTo>
                  <a:pt x="0" y="22326"/>
                </a:lnTo>
                <a:cubicBezTo>
                  <a:pt x="0" y="10083"/>
                  <a:pt x="9720" y="0"/>
                  <a:pt x="2231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F424E526-83D7-0747-AF94-B5199C2F61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33766" y="7094631"/>
            <a:ext cx="1290762" cy="1463170"/>
          </a:xfrm>
          <a:custGeom>
            <a:avLst/>
            <a:gdLst>
              <a:gd name="connsiteX0" fmla="*/ 216332 w 1093427"/>
              <a:gd name="connsiteY0" fmla="*/ 1190625 h 1239478"/>
              <a:gd name="connsiteX1" fmla="*/ 233701 w 1093427"/>
              <a:gd name="connsiteY1" fmla="*/ 1197916 h 1239478"/>
              <a:gd name="connsiteX2" fmla="*/ 240938 w 1093427"/>
              <a:gd name="connsiteY2" fmla="*/ 1215049 h 1239478"/>
              <a:gd name="connsiteX3" fmla="*/ 233701 w 1093427"/>
              <a:gd name="connsiteY3" fmla="*/ 1232547 h 1239478"/>
              <a:gd name="connsiteX4" fmla="*/ 216332 w 1093427"/>
              <a:gd name="connsiteY4" fmla="*/ 1239474 h 1239478"/>
              <a:gd name="connsiteX5" fmla="*/ 199324 w 1093427"/>
              <a:gd name="connsiteY5" fmla="*/ 1232547 h 1239478"/>
              <a:gd name="connsiteX6" fmla="*/ 192087 w 1093427"/>
              <a:gd name="connsiteY6" fmla="*/ 1215049 h 1239478"/>
              <a:gd name="connsiteX7" fmla="*/ 199324 w 1093427"/>
              <a:gd name="connsiteY7" fmla="*/ 1197916 h 1239478"/>
              <a:gd name="connsiteX8" fmla="*/ 216332 w 1093427"/>
              <a:gd name="connsiteY8" fmla="*/ 1190625 h 1239478"/>
              <a:gd name="connsiteX9" fmla="*/ 927894 w 1093427"/>
              <a:gd name="connsiteY9" fmla="*/ 1060450 h 1239478"/>
              <a:gd name="connsiteX10" fmla="*/ 944901 w 1093427"/>
              <a:gd name="connsiteY10" fmla="*/ 1067741 h 1239478"/>
              <a:gd name="connsiteX11" fmla="*/ 952138 w 1093427"/>
              <a:gd name="connsiteY11" fmla="*/ 1084874 h 1239478"/>
              <a:gd name="connsiteX12" fmla="*/ 944901 w 1093427"/>
              <a:gd name="connsiteY12" fmla="*/ 1102372 h 1239478"/>
              <a:gd name="connsiteX13" fmla="*/ 927894 w 1093427"/>
              <a:gd name="connsiteY13" fmla="*/ 1109299 h 1239478"/>
              <a:gd name="connsiteX14" fmla="*/ 910524 w 1093427"/>
              <a:gd name="connsiteY14" fmla="*/ 1102372 h 1239478"/>
              <a:gd name="connsiteX15" fmla="*/ 903287 w 1093427"/>
              <a:gd name="connsiteY15" fmla="*/ 1084874 h 1239478"/>
              <a:gd name="connsiteX16" fmla="*/ 910524 w 1093427"/>
              <a:gd name="connsiteY16" fmla="*/ 1067741 h 1239478"/>
              <a:gd name="connsiteX17" fmla="*/ 927894 w 1093427"/>
              <a:gd name="connsiteY17" fmla="*/ 1060450 h 1239478"/>
              <a:gd name="connsiteX18" fmla="*/ 753142 w 1093427"/>
              <a:gd name="connsiteY18" fmla="*/ 1060450 h 1239478"/>
              <a:gd name="connsiteX19" fmla="*/ 835944 w 1093427"/>
              <a:gd name="connsiteY19" fmla="*/ 1060450 h 1239478"/>
              <a:gd name="connsiteX20" fmla="*/ 860065 w 1093427"/>
              <a:gd name="connsiteY20" fmla="*/ 1084874 h 1239478"/>
              <a:gd name="connsiteX21" fmla="*/ 835944 w 1093427"/>
              <a:gd name="connsiteY21" fmla="*/ 1109299 h 1239478"/>
              <a:gd name="connsiteX22" fmla="*/ 753142 w 1093427"/>
              <a:gd name="connsiteY22" fmla="*/ 1109299 h 1239478"/>
              <a:gd name="connsiteX23" fmla="*/ 728662 w 1093427"/>
              <a:gd name="connsiteY23" fmla="*/ 1084874 h 1239478"/>
              <a:gd name="connsiteX24" fmla="*/ 753142 w 1093427"/>
              <a:gd name="connsiteY24" fmla="*/ 1060450 h 1239478"/>
              <a:gd name="connsiteX25" fmla="*/ 463842 w 1093427"/>
              <a:gd name="connsiteY25" fmla="*/ 844951 h 1239478"/>
              <a:gd name="connsiteX26" fmla="*/ 463842 w 1093427"/>
              <a:gd name="connsiteY26" fmla="*/ 917678 h 1239478"/>
              <a:gd name="connsiteX27" fmla="*/ 497725 w 1093427"/>
              <a:gd name="connsiteY27" fmla="*/ 951161 h 1239478"/>
              <a:gd name="connsiteX28" fmla="*/ 604421 w 1093427"/>
              <a:gd name="connsiteY28" fmla="*/ 951161 h 1239478"/>
              <a:gd name="connsiteX29" fmla="*/ 638305 w 1093427"/>
              <a:gd name="connsiteY29" fmla="*/ 917678 h 1239478"/>
              <a:gd name="connsiteX30" fmla="*/ 638305 w 1093427"/>
              <a:gd name="connsiteY30" fmla="*/ 844951 h 1239478"/>
              <a:gd name="connsiteX31" fmla="*/ 280557 w 1093427"/>
              <a:gd name="connsiteY31" fmla="*/ 831046 h 1239478"/>
              <a:gd name="connsiteX32" fmla="*/ 310373 w 1093427"/>
              <a:gd name="connsiteY32" fmla="*/ 847239 h 1239478"/>
              <a:gd name="connsiteX33" fmla="*/ 293849 w 1093427"/>
              <a:gd name="connsiteY33" fmla="*/ 877467 h 1239478"/>
              <a:gd name="connsiteX34" fmla="*/ 178177 w 1093427"/>
              <a:gd name="connsiteY34" fmla="*/ 910933 h 1239478"/>
              <a:gd name="connsiteX35" fmla="*/ 48496 w 1093427"/>
              <a:gd name="connsiteY35" fmla="*/ 1083303 h 1239478"/>
              <a:gd name="connsiteX36" fmla="*/ 48496 w 1093427"/>
              <a:gd name="connsiteY36" fmla="*/ 1191258 h 1239478"/>
              <a:gd name="connsiteX37" fmla="*/ 116031 w 1093427"/>
              <a:gd name="connsiteY37" fmla="*/ 1191258 h 1239478"/>
              <a:gd name="connsiteX38" fmla="*/ 140099 w 1093427"/>
              <a:gd name="connsiteY38" fmla="*/ 1215368 h 1239478"/>
              <a:gd name="connsiteX39" fmla="*/ 116031 w 1093427"/>
              <a:gd name="connsiteY39" fmla="*/ 1239478 h 1239478"/>
              <a:gd name="connsiteX40" fmla="*/ 24068 w 1093427"/>
              <a:gd name="connsiteY40" fmla="*/ 1239478 h 1239478"/>
              <a:gd name="connsiteX41" fmla="*/ 0 w 1093427"/>
              <a:gd name="connsiteY41" fmla="*/ 1215368 h 1239478"/>
              <a:gd name="connsiteX42" fmla="*/ 0 w 1093427"/>
              <a:gd name="connsiteY42" fmla="*/ 1083303 h 1239478"/>
              <a:gd name="connsiteX43" fmla="*/ 45981 w 1093427"/>
              <a:gd name="connsiteY43" fmla="*/ 946199 h 1239478"/>
              <a:gd name="connsiteX44" fmla="*/ 164527 w 1093427"/>
              <a:gd name="connsiteY44" fmla="*/ 864152 h 1239478"/>
              <a:gd name="connsiteX45" fmla="*/ 796541 w 1093427"/>
              <a:gd name="connsiteY45" fmla="*/ 825924 h 1239478"/>
              <a:gd name="connsiteX46" fmla="*/ 928611 w 1093427"/>
              <a:gd name="connsiteY46" fmla="*/ 864076 h 1239478"/>
              <a:gd name="connsiteX47" fmla="*/ 1047725 w 1093427"/>
              <a:gd name="connsiteY47" fmla="*/ 946139 h 1239478"/>
              <a:gd name="connsiteX48" fmla="*/ 1093427 w 1093427"/>
              <a:gd name="connsiteY48" fmla="*/ 1083271 h 1239478"/>
              <a:gd name="connsiteX49" fmla="*/ 1093427 w 1093427"/>
              <a:gd name="connsiteY49" fmla="*/ 1215363 h 1239478"/>
              <a:gd name="connsiteX50" fmla="*/ 1069317 w 1093427"/>
              <a:gd name="connsiteY50" fmla="*/ 1239478 h 1239478"/>
              <a:gd name="connsiteX51" fmla="*/ 311448 w 1093427"/>
              <a:gd name="connsiteY51" fmla="*/ 1239478 h 1239478"/>
              <a:gd name="connsiteX52" fmla="*/ 287337 w 1093427"/>
              <a:gd name="connsiteY52" fmla="*/ 1215363 h 1239478"/>
              <a:gd name="connsiteX53" fmla="*/ 311448 w 1093427"/>
              <a:gd name="connsiteY53" fmla="*/ 1191248 h 1239478"/>
              <a:gd name="connsiteX54" fmla="*/ 1045206 w 1093427"/>
              <a:gd name="connsiteY54" fmla="*/ 1191248 h 1239478"/>
              <a:gd name="connsiteX55" fmla="*/ 1045206 w 1093427"/>
              <a:gd name="connsiteY55" fmla="*/ 1083271 h 1239478"/>
              <a:gd name="connsiteX56" fmla="*/ 915296 w 1093427"/>
              <a:gd name="connsiteY56" fmla="*/ 910866 h 1239478"/>
              <a:gd name="connsiteX57" fmla="*/ 782866 w 1093427"/>
              <a:gd name="connsiteY57" fmla="*/ 872354 h 1239478"/>
              <a:gd name="connsiteX58" fmla="*/ 766673 w 1093427"/>
              <a:gd name="connsiteY58" fmla="*/ 842481 h 1239478"/>
              <a:gd name="connsiteX59" fmla="*/ 796541 w 1093427"/>
              <a:gd name="connsiteY59" fmla="*/ 825924 h 1239478"/>
              <a:gd name="connsiteX60" fmla="*/ 546100 w 1093427"/>
              <a:gd name="connsiteY60" fmla="*/ 445197 h 1239478"/>
              <a:gd name="connsiteX61" fmla="*/ 521517 w 1093427"/>
              <a:gd name="connsiteY61" fmla="*/ 469719 h 1239478"/>
              <a:gd name="connsiteX62" fmla="*/ 546100 w 1093427"/>
              <a:gd name="connsiteY62" fmla="*/ 493881 h 1239478"/>
              <a:gd name="connsiteX63" fmla="*/ 570321 w 1093427"/>
              <a:gd name="connsiteY63" fmla="*/ 469719 h 1239478"/>
              <a:gd name="connsiteX64" fmla="*/ 546100 w 1093427"/>
              <a:gd name="connsiteY64" fmla="*/ 445197 h 1239478"/>
              <a:gd name="connsiteX65" fmla="*/ 546100 w 1093427"/>
              <a:gd name="connsiteY65" fmla="*/ 396875 h 1239478"/>
              <a:gd name="connsiteX66" fmla="*/ 618763 w 1093427"/>
              <a:gd name="connsiteY66" fmla="*/ 469719 h 1239478"/>
              <a:gd name="connsiteX67" fmla="*/ 546100 w 1093427"/>
              <a:gd name="connsiteY67" fmla="*/ 542564 h 1239478"/>
              <a:gd name="connsiteX68" fmla="*/ 473075 w 1093427"/>
              <a:gd name="connsiteY68" fmla="*/ 469719 h 1239478"/>
              <a:gd name="connsiteX69" fmla="*/ 546100 w 1093427"/>
              <a:gd name="connsiteY69" fmla="*/ 396875 h 1239478"/>
              <a:gd name="connsiteX70" fmla="*/ 548910 w 1093427"/>
              <a:gd name="connsiteY70" fmla="*/ 179253 h 1239478"/>
              <a:gd name="connsiteX71" fmla="*/ 410854 w 1093427"/>
              <a:gd name="connsiteY71" fmla="*/ 214896 h 1239478"/>
              <a:gd name="connsiteX72" fmla="*/ 324344 w 1093427"/>
              <a:gd name="connsiteY72" fmla="*/ 302744 h 1239478"/>
              <a:gd name="connsiteX73" fmla="*/ 364715 w 1093427"/>
              <a:gd name="connsiteY73" fmla="*/ 618132 h 1239478"/>
              <a:gd name="connsiteX74" fmla="*/ 435005 w 1093427"/>
              <a:gd name="connsiteY74" fmla="*/ 792387 h 1239478"/>
              <a:gd name="connsiteX75" fmla="*/ 438970 w 1093427"/>
              <a:gd name="connsiteY75" fmla="*/ 796347 h 1239478"/>
              <a:gd name="connsiteX76" fmla="*/ 524039 w 1093427"/>
              <a:gd name="connsiteY76" fmla="*/ 796347 h 1239478"/>
              <a:gd name="connsiteX77" fmla="*/ 524039 w 1093427"/>
              <a:gd name="connsiteY77" fmla="*/ 619572 h 1239478"/>
              <a:gd name="connsiteX78" fmla="*/ 548190 w 1093427"/>
              <a:gd name="connsiteY78" fmla="*/ 595450 h 1239478"/>
              <a:gd name="connsiteX79" fmla="*/ 572340 w 1093427"/>
              <a:gd name="connsiteY79" fmla="*/ 619572 h 1239478"/>
              <a:gd name="connsiteX80" fmla="*/ 572340 w 1093427"/>
              <a:gd name="connsiteY80" fmla="*/ 796347 h 1239478"/>
              <a:gd name="connsiteX81" fmla="*/ 658130 w 1093427"/>
              <a:gd name="connsiteY81" fmla="*/ 796347 h 1239478"/>
              <a:gd name="connsiteX82" fmla="*/ 662095 w 1093427"/>
              <a:gd name="connsiteY82" fmla="*/ 792387 h 1239478"/>
              <a:gd name="connsiteX83" fmla="*/ 732745 w 1093427"/>
              <a:gd name="connsiteY83" fmla="*/ 617771 h 1239478"/>
              <a:gd name="connsiteX84" fmla="*/ 807000 w 1093427"/>
              <a:gd name="connsiteY84" fmla="*/ 437036 h 1239478"/>
              <a:gd name="connsiteX85" fmla="*/ 681920 w 1093427"/>
              <a:gd name="connsiteY85" fmla="*/ 216337 h 1239478"/>
              <a:gd name="connsiteX86" fmla="*/ 548910 w 1093427"/>
              <a:gd name="connsiteY86" fmla="*/ 179253 h 1239478"/>
              <a:gd name="connsiteX87" fmla="*/ 552019 w 1093427"/>
              <a:gd name="connsiteY87" fmla="*/ 130649 h 1239478"/>
              <a:gd name="connsiteX88" fmla="*/ 707152 w 1093427"/>
              <a:gd name="connsiteY88" fmla="*/ 174933 h 1239478"/>
              <a:gd name="connsiteX89" fmla="*/ 814569 w 1093427"/>
              <a:gd name="connsiteY89" fmla="*/ 284382 h 1239478"/>
              <a:gd name="connsiteX90" fmla="*/ 855301 w 1093427"/>
              <a:gd name="connsiteY90" fmla="*/ 437036 h 1239478"/>
              <a:gd name="connsiteX91" fmla="*/ 767349 w 1093427"/>
              <a:gd name="connsiteY91" fmla="*/ 651974 h 1239478"/>
              <a:gd name="connsiteX92" fmla="*/ 710397 w 1093427"/>
              <a:gd name="connsiteY92" fmla="*/ 792387 h 1239478"/>
              <a:gd name="connsiteX93" fmla="*/ 686606 w 1093427"/>
              <a:gd name="connsiteY93" fmla="*/ 836311 h 1239478"/>
              <a:gd name="connsiteX94" fmla="*/ 686606 w 1093427"/>
              <a:gd name="connsiteY94" fmla="*/ 917678 h 1239478"/>
              <a:gd name="connsiteX95" fmla="*/ 604421 w 1093427"/>
              <a:gd name="connsiteY95" fmla="*/ 999765 h 1239478"/>
              <a:gd name="connsiteX96" fmla="*/ 497725 w 1093427"/>
              <a:gd name="connsiteY96" fmla="*/ 999765 h 1239478"/>
              <a:gd name="connsiteX97" fmla="*/ 415180 w 1093427"/>
              <a:gd name="connsiteY97" fmla="*/ 917678 h 1239478"/>
              <a:gd name="connsiteX98" fmla="*/ 415180 w 1093427"/>
              <a:gd name="connsiteY98" fmla="*/ 838831 h 1239478"/>
              <a:gd name="connsiteX99" fmla="*/ 386703 w 1093427"/>
              <a:gd name="connsiteY99" fmla="*/ 792387 h 1239478"/>
              <a:gd name="connsiteX100" fmla="*/ 329751 w 1093427"/>
              <a:gd name="connsiteY100" fmla="*/ 651974 h 1239478"/>
              <a:gd name="connsiteX101" fmla="*/ 245764 w 1093427"/>
              <a:gd name="connsiteY101" fmla="*/ 485640 h 1239478"/>
              <a:gd name="connsiteX102" fmla="*/ 281089 w 1093427"/>
              <a:gd name="connsiteY102" fmla="*/ 280422 h 1239478"/>
              <a:gd name="connsiteX103" fmla="*/ 388506 w 1093427"/>
              <a:gd name="connsiteY103" fmla="*/ 171693 h 1239478"/>
              <a:gd name="connsiteX104" fmla="*/ 552019 w 1093427"/>
              <a:gd name="connsiteY104" fmla="*/ 130649 h 1239478"/>
              <a:gd name="connsiteX105" fmla="*/ 755759 w 1093427"/>
              <a:gd name="connsiteY105" fmla="*/ 35763 h 1239478"/>
              <a:gd name="connsiteX106" fmla="*/ 772993 w 1093427"/>
              <a:gd name="connsiteY106" fmla="*/ 43037 h 1239478"/>
              <a:gd name="connsiteX107" fmla="*/ 772993 w 1093427"/>
              <a:gd name="connsiteY107" fmla="*/ 77162 h 1239478"/>
              <a:gd name="connsiteX108" fmla="*/ 725844 w 1093427"/>
              <a:gd name="connsiteY108" fmla="*/ 124219 h 1239478"/>
              <a:gd name="connsiteX109" fmla="*/ 709057 w 1093427"/>
              <a:gd name="connsiteY109" fmla="*/ 131404 h 1239478"/>
              <a:gd name="connsiteX110" fmla="*/ 691912 w 1093427"/>
              <a:gd name="connsiteY110" fmla="*/ 124219 h 1239478"/>
              <a:gd name="connsiteX111" fmla="*/ 691912 w 1093427"/>
              <a:gd name="connsiteY111" fmla="*/ 90094 h 1239478"/>
              <a:gd name="connsiteX112" fmla="*/ 739060 w 1093427"/>
              <a:gd name="connsiteY112" fmla="*/ 43037 h 1239478"/>
              <a:gd name="connsiteX113" fmla="*/ 755759 w 1093427"/>
              <a:gd name="connsiteY113" fmla="*/ 35763 h 1239478"/>
              <a:gd name="connsiteX114" fmla="*/ 337725 w 1093427"/>
              <a:gd name="connsiteY114" fmla="*/ 35754 h 1239478"/>
              <a:gd name="connsiteX115" fmla="*/ 354899 w 1093427"/>
              <a:gd name="connsiteY115" fmla="*/ 43001 h 1239478"/>
              <a:gd name="connsiteX116" fmla="*/ 402626 w 1093427"/>
              <a:gd name="connsiteY116" fmla="*/ 90245 h 1239478"/>
              <a:gd name="connsiteX117" fmla="*/ 402626 w 1093427"/>
              <a:gd name="connsiteY117" fmla="*/ 124247 h 1239478"/>
              <a:gd name="connsiteX118" fmla="*/ 385632 w 1093427"/>
              <a:gd name="connsiteY118" fmla="*/ 131405 h 1239478"/>
              <a:gd name="connsiteX119" fmla="*/ 368277 w 1093427"/>
              <a:gd name="connsiteY119" fmla="*/ 124247 h 1239478"/>
              <a:gd name="connsiteX120" fmla="*/ 320551 w 1093427"/>
              <a:gd name="connsiteY120" fmla="*/ 76645 h 1239478"/>
              <a:gd name="connsiteX121" fmla="*/ 320551 w 1093427"/>
              <a:gd name="connsiteY121" fmla="*/ 43001 h 1239478"/>
              <a:gd name="connsiteX122" fmla="*/ 337725 w 1093427"/>
              <a:gd name="connsiteY122" fmla="*/ 35754 h 1239478"/>
              <a:gd name="connsiteX123" fmla="*/ 548481 w 1093427"/>
              <a:gd name="connsiteY123" fmla="*/ 0 h 1239478"/>
              <a:gd name="connsiteX124" fmla="*/ 572725 w 1093427"/>
              <a:gd name="connsiteY124" fmla="*/ 24067 h 1239478"/>
              <a:gd name="connsiteX125" fmla="*/ 572725 w 1093427"/>
              <a:gd name="connsiteY125" fmla="*/ 73998 h 1239478"/>
              <a:gd name="connsiteX126" fmla="*/ 548481 w 1093427"/>
              <a:gd name="connsiteY126" fmla="*/ 98066 h 1239478"/>
              <a:gd name="connsiteX127" fmla="*/ 523875 w 1093427"/>
              <a:gd name="connsiteY127" fmla="*/ 73998 h 1239478"/>
              <a:gd name="connsiteX128" fmla="*/ 523875 w 1093427"/>
              <a:gd name="connsiteY128" fmla="*/ 24067 h 1239478"/>
              <a:gd name="connsiteX129" fmla="*/ 548481 w 1093427"/>
              <a:gd name="connsiteY129" fmla="*/ 0 h 1239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1093427" h="1239478">
                <a:moveTo>
                  <a:pt x="216332" y="1190625"/>
                </a:moveTo>
                <a:cubicBezTo>
                  <a:pt x="222845" y="1190625"/>
                  <a:pt x="228997" y="1193542"/>
                  <a:pt x="233701" y="1197916"/>
                </a:cubicBezTo>
                <a:cubicBezTo>
                  <a:pt x="238043" y="1202291"/>
                  <a:pt x="240938" y="1208852"/>
                  <a:pt x="240938" y="1215049"/>
                </a:cubicBezTo>
                <a:cubicBezTo>
                  <a:pt x="240938" y="1221611"/>
                  <a:pt x="238043" y="1227808"/>
                  <a:pt x="233701" y="1232547"/>
                </a:cubicBezTo>
                <a:cubicBezTo>
                  <a:pt x="228997" y="1236922"/>
                  <a:pt x="222845" y="1239474"/>
                  <a:pt x="216332" y="1239474"/>
                </a:cubicBezTo>
                <a:cubicBezTo>
                  <a:pt x="209818" y="1239474"/>
                  <a:pt x="203666" y="1236922"/>
                  <a:pt x="199324" y="1232547"/>
                </a:cubicBezTo>
                <a:cubicBezTo>
                  <a:pt x="194620" y="1227808"/>
                  <a:pt x="192087" y="1221611"/>
                  <a:pt x="192087" y="1215049"/>
                </a:cubicBezTo>
                <a:cubicBezTo>
                  <a:pt x="192087" y="1208852"/>
                  <a:pt x="194620" y="1202291"/>
                  <a:pt x="199324" y="1197916"/>
                </a:cubicBezTo>
                <a:cubicBezTo>
                  <a:pt x="203666" y="1193542"/>
                  <a:pt x="209818" y="1190625"/>
                  <a:pt x="216332" y="1190625"/>
                </a:cubicBezTo>
                <a:close/>
                <a:moveTo>
                  <a:pt x="927894" y="1060450"/>
                </a:moveTo>
                <a:cubicBezTo>
                  <a:pt x="934045" y="1060450"/>
                  <a:pt x="940559" y="1063002"/>
                  <a:pt x="944901" y="1067741"/>
                </a:cubicBezTo>
                <a:cubicBezTo>
                  <a:pt x="949605" y="1072116"/>
                  <a:pt x="952138" y="1078677"/>
                  <a:pt x="952138" y="1084874"/>
                </a:cubicBezTo>
                <a:cubicBezTo>
                  <a:pt x="952138" y="1091436"/>
                  <a:pt x="949605" y="1097633"/>
                  <a:pt x="944901" y="1102372"/>
                </a:cubicBezTo>
                <a:cubicBezTo>
                  <a:pt x="940559" y="1106747"/>
                  <a:pt x="934045" y="1109299"/>
                  <a:pt x="927894" y="1109299"/>
                </a:cubicBezTo>
                <a:cubicBezTo>
                  <a:pt x="921380" y="1109299"/>
                  <a:pt x="915229" y="1106747"/>
                  <a:pt x="910524" y="1102372"/>
                </a:cubicBezTo>
                <a:cubicBezTo>
                  <a:pt x="906182" y="1097633"/>
                  <a:pt x="903287" y="1091436"/>
                  <a:pt x="903287" y="1084874"/>
                </a:cubicBezTo>
                <a:cubicBezTo>
                  <a:pt x="903287" y="1078677"/>
                  <a:pt x="906182" y="1072116"/>
                  <a:pt x="910524" y="1067741"/>
                </a:cubicBezTo>
                <a:cubicBezTo>
                  <a:pt x="915229" y="1063002"/>
                  <a:pt x="921380" y="1060450"/>
                  <a:pt x="927894" y="1060450"/>
                </a:cubicBezTo>
                <a:close/>
                <a:moveTo>
                  <a:pt x="753142" y="1060450"/>
                </a:moveTo>
                <a:lnTo>
                  <a:pt x="835944" y="1060450"/>
                </a:lnTo>
                <a:cubicBezTo>
                  <a:pt x="849265" y="1060450"/>
                  <a:pt x="860065" y="1071386"/>
                  <a:pt x="860065" y="1084874"/>
                </a:cubicBezTo>
                <a:cubicBezTo>
                  <a:pt x="860065" y="1098362"/>
                  <a:pt x="849265" y="1109299"/>
                  <a:pt x="835944" y="1109299"/>
                </a:cubicBezTo>
                <a:lnTo>
                  <a:pt x="753142" y="1109299"/>
                </a:lnTo>
                <a:cubicBezTo>
                  <a:pt x="739462" y="1109299"/>
                  <a:pt x="728662" y="1098362"/>
                  <a:pt x="728662" y="1084874"/>
                </a:cubicBezTo>
                <a:cubicBezTo>
                  <a:pt x="728662" y="1071386"/>
                  <a:pt x="739462" y="1060450"/>
                  <a:pt x="753142" y="1060450"/>
                </a:cubicBezTo>
                <a:close/>
                <a:moveTo>
                  <a:pt x="463842" y="844951"/>
                </a:moveTo>
                <a:lnTo>
                  <a:pt x="463842" y="917678"/>
                </a:lnTo>
                <a:cubicBezTo>
                  <a:pt x="463842" y="936039"/>
                  <a:pt x="478981" y="951161"/>
                  <a:pt x="497725" y="951161"/>
                </a:cubicBezTo>
                <a:lnTo>
                  <a:pt x="604421" y="951161"/>
                </a:lnTo>
                <a:cubicBezTo>
                  <a:pt x="623165" y="951161"/>
                  <a:pt x="638305" y="936039"/>
                  <a:pt x="638305" y="917678"/>
                </a:cubicBezTo>
                <a:lnTo>
                  <a:pt x="638305" y="844951"/>
                </a:lnTo>
                <a:close/>
                <a:moveTo>
                  <a:pt x="280557" y="831046"/>
                </a:moveTo>
                <a:cubicBezTo>
                  <a:pt x="293130" y="827088"/>
                  <a:pt x="306781" y="834645"/>
                  <a:pt x="310373" y="847239"/>
                </a:cubicBezTo>
                <a:cubicBezTo>
                  <a:pt x="313966" y="860194"/>
                  <a:pt x="306781" y="873509"/>
                  <a:pt x="293849" y="877467"/>
                </a:cubicBezTo>
                <a:lnTo>
                  <a:pt x="178177" y="910933"/>
                </a:lnTo>
                <a:cubicBezTo>
                  <a:pt x="101662" y="932884"/>
                  <a:pt x="48496" y="1003775"/>
                  <a:pt x="48496" y="1083303"/>
                </a:cubicBezTo>
                <a:lnTo>
                  <a:pt x="48496" y="1191258"/>
                </a:lnTo>
                <a:lnTo>
                  <a:pt x="116031" y="1191258"/>
                </a:lnTo>
                <a:cubicBezTo>
                  <a:pt x="129322" y="1191258"/>
                  <a:pt x="140099" y="1202054"/>
                  <a:pt x="140099" y="1215368"/>
                </a:cubicBezTo>
                <a:cubicBezTo>
                  <a:pt x="140099" y="1228683"/>
                  <a:pt x="129322" y="1239478"/>
                  <a:pt x="116031" y="1239478"/>
                </a:cubicBezTo>
                <a:lnTo>
                  <a:pt x="24068" y="1239478"/>
                </a:lnTo>
                <a:cubicBezTo>
                  <a:pt x="10777" y="1239478"/>
                  <a:pt x="0" y="1228683"/>
                  <a:pt x="0" y="1215368"/>
                </a:cubicBezTo>
                <a:lnTo>
                  <a:pt x="0" y="1083303"/>
                </a:lnTo>
                <a:cubicBezTo>
                  <a:pt x="0" y="1033643"/>
                  <a:pt x="15806" y="986142"/>
                  <a:pt x="45981" y="946199"/>
                </a:cubicBezTo>
                <a:cubicBezTo>
                  <a:pt x="75438" y="906255"/>
                  <a:pt x="116749" y="878187"/>
                  <a:pt x="164527" y="864152"/>
                </a:cubicBezTo>
                <a:close/>
                <a:moveTo>
                  <a:pt x="796541" y="825924"/>
                </a:moveTo>
                <a:lnTo>
                  <a:pt x="928611" y="864076"/>
                </a:lnTo>
                <a:cubicBezTo>
                  <a:pt x="976472" y="878113"/>
                  <a:pt x="1017856" y="906187"/>
                  <a:pt x="1047725" y="946139"/>
                </a:cubicBezTo>
                <a:cubicBezTo>
                  <a:pt x="1077593" y="986091"/>
                  <a:pt x="1093427" y="1033601"/>
                  <a:pt x="1093427" y="1083271"/>
                </a:cubicBezTo>
                <a:lnTo>
                  <a:pt x="1093427" y="1215363"/>
                </a:lnTo>
                <a:cubicBezTo>
                  <a:pt x="1093427" y="1228681"/>
                  <a:pt x="1082631" y="1239478"/>
                  <a:pt x="1069317" y="1239478"/>
                </a:cubicBezTo>
                <a:lnTo>
                  <a:pt x="311448" y="1239478"/>
                </a:lnTo>
                <a:cubicBezTo>
                  <a:pt x="298133" y="1239478"/>
                  <a:pt x="287337" y="1228681"/>
                  <a:pt x="287337" y="1215363"/>
                </a:cubicBezTo>
                <a:cubicBezTo>
                  <a:pt x="287337" y="1202046"/>
                  <a:pt x="298133" y="1191248"/>
                  <a:pt x="311448" y="1191248"/>
                </a:cubicBezTo>
                <a:lnTo>
                  <a:pt x="1045206" y="1191248"/>
                </a:lnTo>
                <a:lnTo>
                  <a:pt x="1045206" y="1083271"/>
                </a:lnTo>
                <a:cubicBezTo>
                  <a:pt x="1045206" y="1003727"/>
                  <a:pt x="991586" y="932822"/>
                  <a:pt x="915296" y="910866"/>
                </a:cubicBezTo>
                <a:lnTo>
                  <a:pt x="782866" y="872354"/>
                </a:lnTo>
                <a:cubicBezTo>
                  <a:pt x="770271" y="868755"/>
                  <a:pt x="762714" y="855438"/>
                  <a:pt x="766673" y="842481"/>
                </a:cubicBezTo>
                <a:cubicBezTo>
                  <a:pt x="770271" y="829883"/>
                  <a:pt x="783586" y="822325"/>
                  <a:pt x="796541" y="825924"/>
                </a:cubicBezTo>
                <a:close/>
                <a:moveTo>
                  <a:pt x="546100" y="445197"/>
                </a:moveTo>
                <a:cubicBezTo>
                  <a:pt x="532362" y="445197"/>
                  <a:pt x="521517" y="456016"/>
                  <a:pt x="521517" y="469719"/>
                </a:cubicBezTo>
                <a:cubicBezTo>
                  <a:pt x="521517" y="483062"/>
                  <a:pt x="532362" y="493881"/>
                  <a:pt x="546100" y="493881"/>
                </a:cubicBezTo>
                <a:cubicBezTo>
                  <a:pt x="559114" y="493881"/>
                  <a:pt x="570321" y="483062"/>
                  <a:pt x="570321" y="469719"/>
                </a:cubicBezTo>
                <a:cubicBezTo>
                  <a:pt x="570321" y="456016"/>
                  <a:pt x="559114" y="445197"/>
                  <a:pt x="546100" y="445197"/>
                </a:cubicBezTo>
                <a:close/>
                <a:moveTo>
                  <a:pt x="546100" y="396875"/>
                </a:moveTo>
                <a:cubicBezTo>
                  <a:pt x="586227" y="396875"/>
                  <a:pt x="618763" y="429691"/>
                  <a:pt x="618763" y="469719"/>
                </a:cubicBezTo>
                <a:cubicBezTo>
                  <a:pt x="618763" y="509748"/>
                  <a:pt x="586227" y="542564"/>
                  <a:pt x="546100" y="542564"/>
                </a:cubicBezTo>
                <a:cubicBezTo>
                  <a:pt x="505972" y="542564"/>
                  <a:pt x="473075" y="509748"/>
                  <a:pt x="473075" y="469719"/>
                </a:cubicBezTo>
                <a:cubicBezTo>
                  <a:pt x="473075" y="429691"/>
                  <a:pt x="505972" y="396875"/>
                  <a:pt x="546100" y="396875"/>
                </a:cubicBezTo>
                <a:close/>
                <a:moveTo>
                  <a:pt x="548910" y="179253"/>
                </a:moveTo>
                <a:cubicBezTo>
                  <a:pt x="503132" y="179253"/>
                  <a:pt x="456272" y="191134"/>
                  <a:pt x="410854" y="214896"/>
                </a:cubicBezTo>
                <a:cubicBezTo>
                  <a:pt x="374087" y="234338"/>
                  <a:pt x="343809" y="264581"/>
                  <a:pt x="324344" y="302744"/>
                </a:cubicBezTo>
                <a:cubicBezTo>
                  <a:pt x="255857" y="435956"/>
                  <a:pt x="300193" y="552966"/>
                  <a:pt x="364715" y="618132"/>
                </a:cubicBezTo>
                <a:cubicBezTo>
                  <a:pt x="410133" y="664216"/>
                  <a:pt x="435005" y="726141"/>
                  <a:pt x="435005" y="792387"/>
                </a:cubicBezTo>
                <a:cubicBezTo>
                  <a:pt x="435005" y="794547"/>
                  <a:pt x="436807" y="796347"/>
                  <a:pt x="438970" y="796347"/>
                </a:cubicBezTo>
                <a:lnTo>
                  <a:pt x="524039" y="796347"/>
                </a:lnTo>
                <a:lnTo>
                  <a:pt x="524039" y="619572"/>
                </a:lnTo>
                <a:cubicBezTo>
                  <a:pt x="524039" y="606250"/>
                  <a:pt x="534853" y="595450"/>
                  <a:pt x="548190" y="595450"/>
                </a:cubicBezTo>
                <a:cubicBezTo>
                  <a:pt x="561887" y="595450"/>
                  <a:pt x="572340" y="606250"/>
                  <a:pt x="572340" y="619572"/>
                </a:cubicBezTo>
                <a:lnTo>
                  <a:pt x="572340" y="796347"/>
                </a:lnTo>
                <a:lnTo>
                  <a:pt x="658130" y="796347"/>
                </a:lnTo>
                <a:cubicBezTo>
                  <a:pt x="660293" y="796347"/>
                  <a:pt x="662095" y="794547"/>
                  <a:pt x="662095" y="792387"/>
                </a:cubicBezTo>
                <a:cubicBezTo>
                  <a:pt x="662095" y="726141"/>
                  <a:pt x="686967" y="664216"/>
                  <a:pt x="732745" y="617771"/>
                </a:cubicBezTo>
                <a:cubicBezTo>
                  <a:pt x="780326" y="569527"/>
                  <a:pt x="807000" y="505082"/>
                  <a:pt x="807000" y="437036"/>
                </a:cubicBezTo>
                <a:cubicBezTo>
                  <a:pt x="807000" y="345948"/>
                  <a:pt x="760140" y="263501"/>
                  <a:pt x="681920" y="216337"/>
                </a:cubicBezTo>
                <a:cubicBezTo>
                  <a:pt x="641188" y="191494"/>
                  <a:pt x="595770" y="179253"/>
                  <a:pt x="548910" y="179253"/>
                </a:cubicBezTo>
                <a:close/>
                <a:moveTo>
                  <a:pt x="552019" y="130649"/>
                </a:moveTo>
                <a:cubicBezTo>
                  <a:pt x="606404" y="131189"/>
                  <a:pt x="659391" y="145950"/>
                  <a:pt x="707152" y="174933"/>
                </a:cubicBezTo>
                <a:cubicBezTo>
                  <a:pt x="751489" y="201575"/>
                  <a:pt x="788616" y="239739"/>
                  <a:pt x="814569" y="284382"/>
                </a:cubicBezTo>
                <a:cubicBezTo>
                  <a:pt x="841243" y="330826"/>
                  <a:pt x="855301" y="383391"/>
                  <a:pt x="855301" y="437036"/>
                </a:cubicBezTo>
                <a:cubicBezTo>
                  <a:pt x="855301" y="518043"/>
                  <a:pt x="823941" y="594009"/>
                  <a:pt x="767349" y="651974"/>
                </a:cubicBezTo>
                <a:cubicBezTo>
                  <a:pt x="730582" y="689058"/>
                  <a:pt x="710397" y="739102"/>
                  <a:pt x="710397" y="792387"/>
                </a:cubicBezTo>
                <a:cubicBezTo>
                  <a:pt x="710397" y="810748"/>
                  <a:pt x="701025" y="826950"/>
                  <a:pt x="686606" y="836311"/>
                </a:cubicBezTo>
                <a:lnTo>
                  <a:pt x="686606" y="917678"/>
                </a:lnTo>
                <a:cubicBezTo>
                  <a:pt x="686606" y="963042"/>
                  <a:pt x="649839" y="999765"/>
                  <a:pt x="604421" y="999765"/>
                </a:cubicBezTo>
                <a:lnTo>
                  <a:pt x="497725" y="999765"/>
                </a:lnTo>
                <a:cubicBezTo>
                  <a:pt x="452307" y="999765"/>
                  <a:pt x="415180" y="963042"/>
                  <a:pt x="415180" y="917678"/>
                </a:cubicBezTo>
                <a:lnTo>
                  <a:pt x="415180" y="838831"/>
                </a:lnTo>
                <a:cubicBezTo>
                  <a:pt x="398238" y="830550"/>
                  <a:pt x="386703" y="812908"/>
                  <a:pt x="386703" y="792387"/>
                </a:cubicBezTo>
                <a:cubicBezTo>
                  <a:pt x="386703" y="739102"/>
                  <a:pt x="366518" y="689058"/>
                  <a:pt x="329751" y="651974"/>
                </a:cubicBezTo>
                <a:cubicBezTo>
                  <a:pt x="284693" y="606250"/>
                  <a:pt x="255857" y="548645"/>
                  <a:pt x="245764" y="485640"/>
                </a:cubicBezTo>
                <a:cubicBezTo>
                  <a:pt x="234950" y="417954"/>
                  <a:pt x="247206" y="347028"/>
                  <a:pt x="281089" y="280422"/>
                </a:cubicBezTo>
                <a:cubicBezTo>
                  <a:pt x="305240" y="233618"/>
                  <a:pt x="342367" y="196175"/>
                  <a:pt x="388506" y="171693"/>
                </a:cubicBezTo>
                <a:cubicBezTo>
                  <a:pt x="441854" y="143790"/>
                  <a:pt x="497635" y="130109"/>
                  <a:pt x="552019" y="130649"/>
                </a:cubicBezTo>
                <a:close/>
                <a:moveTo>
                  <a:pt x="755759" y="35763"/>
                </a:moveTo>
                <a:cubicBezTo>
                  <a:pt x="761920" y="35763"/>
                  <a:pt x="768171" y="38187"/>
                  <a:pt x="772993" y="43037"/>
                </a:cubicBezTo>
                <a:cubicBezTo>
                  <a:pt x="782280" y="52376"/>
                  <a:pt x="782280" y="67463"/>
                  <a:pt x="772993" y="77162"/>
                </a:cubicBezTo>
                <a:lnTo>
                  <a:pt x="725844" y="124219"/>
                </a:lnTo>
                <a:cubicBezTo>
                  <a:pt x="721201" y="128889"/>
                  <a:pt x="715129" y="131404"/>
                  <a:pt x="709057" y="131404"/>
                </a:cubicBezTo>
                <a:cubicBezTo>
                  <a:pt x="702984" y="131404"/>
                  <a:pt x="696555" y="128889"/>
                  <a:pt x="691912" y="124219"/>
                </a:cubicBezTo>
                <a:cubicBezTo>
                  <a:pt x="682625" y="114880"/>
                  <a:pt x="682625" y="99433"/>
                  <a:pt x="691912" y="90094"/>
                </a:cubicBezTo>
                <a:lnTo>
                  <a:pt x="739060" y="43037"/>
                </a:lnTo>
                <a:cubicBezTo>
                  <a:pt x="743525" y="38187"/>
                  <a:pt x="749597" y="35763"/>
                  <a:pt x="755759" y="35763"/>
                </a:cubicBezTo>
                <a:close/>
                <a:moveTo>
                  <a:pt x="337725" y="35754"/>
                </a:moveTo>
                <a:cubicBezTo>
                  <a:pt x="343962" y="35754"/>
                  <a:pt x="350199" y="38170"/>
                  <a:pt x="354899" y="43001"/>
                </a:cubicBezTo>
                <a:lnTo>
                  <a:pt x="402626" y="90245"/>
                </a:lnTo>
                <a:cubicBezTo>
                  <a:pt x="412388" y="99551"/>
                  <a:pt x="412388" y="114941"/>
                  <a:pt x="402626" y="124247"/>
                </a:cubicBezTo>
                <a:cubicBezTo>
                  <a:pt x="397926" y="128899"/>
                  <a:pt x="391779" y="131405"/>
                  <a:pt x="385632" y="131405"/>
                </a:cubicBezTo>
                <a:cubicBezTo>
                  <a:pt x="379486" y="131405"/>
                  <a:pt x="373339" y="128899"/>
                  <a:pt x="368277" y="124247"/>
                </a:cubicBezTo>
                <a:lnTo>
                  <a:pt x="320551" y="76645"/>
                </a:lnTo>
                <a:cubicBezTo>
                  <a:pt x="311150" y="67339"/>
                  <a:pt x="311150" y="51949"/>
                  <a:pt x="320551" y="43001"/>
                </a:cubicBezTo>
                <a:cubicBezTo>
                  <a:pt x="325251" y="38170"/>
                  <a:pt x="331488" y="35754"/>
                  <a:pt x="337725" y="35754"/>
                </a:cubicBezTo>
                <a:close/>
                <a:moveTo>
                  <a:pt x="548481" y="0"/>
                </a:moveTo>
                <a:cubicBezTo>
                  <a:pt x="561869" y="0"/>
                  <a:pt x="572725" y="10417"/>
                  <a:pt x="572725" y="24067"/>
                </a:cubicBezTo>
                <a:lnTo>
                  <a:pt x="572725" y="73998"/>
                </a:lnTo>
                <a:cubicBezTo>
                  <a:pt x="572725" y="87289"/>
                  <a:pt x="561869" y="98066"/>
                  <a:pt x="548481" y="98066"/>
                </a:cubicBezTo>
                <a:cubicBezTo>
                  <a:pt x="535092" y="98066"/>
                  <a:pt x="523875" y="87289"/>
                  <a:pt x="523875" y="73998"/>
                </a:cubicBezTo>
                <a:lnTo>
                  <a:pt x="523875" y="24067"/>
                </a:lnTo>
                <a:cubicBezTo>
                  <a:pt x="523875" y="10417"/>
                  <a:pt x="535092" y="0"/>
                  <a:pt x="5484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903CB2EF-4A34-0B4B-A55E-7F24BC886151}"/>
              </a:ext>
            </a:extLst>
          </p:cNvPr>
          <p:cNvSpPr txBox="1">
            <a:spLocks/>
          </p:cNvSpPr>
          <p:nvPr/>
        </p:nvSpPr>
        <p:spPr>
          <a:xfrm>
            <a:off x="10945244" y="5493923"/>
            <a:ext cx="10201987" cy="49866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hu-HU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Bevezetés, Fogalommagyarázat, eredet,”</a:t>
            </a:r>
            <a:r>
              <a:rPr lang="hu-HU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Uiverzum</a:t>
            </a:r>
            <a:r>
              <a:rPr lang="hu-HU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”</a:t>
            </a:r>
            <a:endParaRPr lang="en-US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A288ADD0-BD8F-4E40-8857-609EEEAF40AA}"/>
              </a:ext>
            </a:extLst>
          </p:cNvPr>
          <p:cNvSpPr txBox="1">
            <a:spLocks/>
          </p:cNvSpPr>
          <p:nvPr/>
        </p:nvSpPr>
        <p:spPr>
          <a:xfrm>
            <a:off x="10945244" y="11742804"/>
            <a:ext cx="10201987" cy="49866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hu-HU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Néhány hasznos szakirodalom ismertetése.</a:t>
            </a:r>
            <a:endParaRPr lang="en-US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316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Alcím 3">
            <a:extLst>
              <a:ext uri="{FF2B5EF4-FFF2-40B4-BE49-F238E27FC236}">
                <a16:creationId xmlns:a16="http://schemas.microsoft.com/office/drawing/2014/main" id="{5C1CFB40-826F-4BED-9288-BA5DCF7DD7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 eaLnBrk="1" hangingPunct="1"/>
            <a:r>
              <a:rPr lang="hu-HU" altLang="hu-HU" dirty="0">
                <a:solidFill>
                  <a:schemeClr val="tx2"/>
                </a:solidFill>
              </a:rPr>
              <a:t>/</a:t>
            </a:r>
            <a:r>
              <a:rPr lang="en-US" altLang="hu-HU" dirty="0">
                <a:solidFill>
                  <a:schemeClr val="tx2"/>
                </a:solidFill>
              </a:rPr>
              <a:t>S</a:t>
            </a:r>
            <a:r>
              <a:rPr lang="hu-HU" altLang="hu-HU" dirty="0">
                <a:solidFill>
                  <a:schemeClr val="tx2"/>
                </a:solidFill>
              </a:rPr>
              <a:t>z</a:t>
            </a:r>
            <a:r>
              <a:rPr lang="en-US" altLang="hu-HU" dirty="0">
                <a:solidFill>
                  <a:schemeClr val="tx2"/>
                </a:solidFill>
              </a:rPr>
              <a:t>un</a:t>
            </a:r>
            <a:r>
              <a:rPr lang="hu-HU" altLang="hu-HU" dirty="0">
                <a:solidFill>
                  <a:schemeClr val="tx2"/>
                </a:solidFill>
              </a:rPr>
              <a:t> </a:t>
            </a:r>
            <a:r>
              <a:rPr lang="hu-HU" altLang="hu-HU" dirty="0" err="1">
                <a:solidFill>
                  <a:schemeClr val="tx2"/>
                </a:solidFill>
              </a:rPr>
              <a:t>Ce</a:t>
            </a:r>
            <a:r>
              <a:rPr lang="hu-HU" altLang="hu-HU" dirty="0">
                <a:solidFill>
                  <a:schemeClr val="tx2"/>
                </a:solidFill>
              </a:rPr>
              <a:t>/Sun </a:t>
            </a:r>
            <a:r>
              <a:rPr lang="hu-HU" altLang="hu-HU" dirty="0" err="1">
                <a:solidFill>
                  <a:schemeClr val="tx2"/>
                </a:solidFill>
              </a:rPr>
              <a:t>Tzu</a:t>
            </a:r>
            <a:r>
              <a:rPr lang="hu-HU" altLang="hu-HU" dirty="0">
                <a:solidFill>
                  <a:schemeClr val="tx2"/>
                </a:solidFill>
              </a:rPr>
              <a:t>/</a:t>
            </a:r>
            <a:r>
              <a:rPr lang="hu-HU" altLang="hu-HU" dirty="0" err="1">
                <a:solidFill>
                  <a:schemeClr val="tx2"/>
                </a:solidFill>
              </a:rPr>
              <a:t>Sunzi</a:t>
            </a:r>
            <a:r>
              <a:rPr lang="hu-HU" altLang="hu-HU" dirty="0">
                <a:solidFill>
                  <a:schemeClr val="tx2"/>
                </a:solidFill>
              </a:rPr>
              <a:t>: A hadviselés törvényei/A háború művészete /i.e.5-6. század/</a:t>
            </a:r>
          </a:p>
        </p:txBody>
      </p:sp>
      <p:sp>
        <p:nvSpPr>
          <p:cNvPr id="4098" name="Cím 1">
            <a:extLst>
              <a:ext uri="{FF2B5EF4-FFF2-40B4-BE49-F238E27FC236}">
                <a16:creationId xmlns:a16="http://schemas.microsoft.com/office/drawing/2014/main" id="{AFD5FE40-383D-41B3-A7CA-6318CBD9F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4625" y="3832227"/>
            <a:ext cx="16408400" cy="29400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altLang="hu-HU" sz="6800"/>
              <a:t>„…nem a legkiválóbb erény minden csatában harcolni és győzni, a legmagasabb szintű kiválóság az ellenség ellenállásának harc nélkül való megtörésében rejlik…„</a:t>
            </a:r>
          </a:p>
        </p:txBody>
      </p:sp>
      <p:sp>
        <p:nvSpPr>
          <p:cNvPr id="4100" name="Cím 1">
            <a:extLst>
              <a:ext uri="{FF2B5EF4-FFF2-40B4-BE49-F238E27FC236}">
                <a16:creationId xmlns:a16="http://schemas.microsoft.com/office/drawing/2014/main" id="{8DD882AA-A7D5-456F-9623-31F3DEB33E6F}"/>
              </a:ext>
            </a:extLst>
          </p:cNvPr>
          <p:cNvSpPr txBox="1">
            <a:spLocks/>
          </p:cNvSpPr>
          <p:nvPr/>
        </p:nvSpPr>
        <p:spPr bwMode="auto">
          <a:xfrm>
            <a:off x="4413251" y="561976"/>
            <a:ext cx="1554480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8000" b="1">
                <a:solidFill>
                  <a:srgbClr val="FF0000"/>
                </a:solidFill>
              </a:rPr>
              <a:t>MOTTÓ: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AB1AE0D1-B01A-274B-ACA1-2C5B8690B435}"/>
              </a:ext>
            </a:extLst>
          </p:cNvPr>
          <p:cNvSpPr txBox="1"/>
          <p:nvPr/>
        </p:nvSpPr>
        <p:spPr>
          <a:xfrm>
            <a:off x="5572039" y="1750412"/>
            <a:ext cx="132336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5400" b="1" dirty="0">
                <a:solidFill>
                  <a:srgbClr val="00B0F0"/>
                </a:solidFill>
              </a:rPr>
              <a:t>STRATÉGIAI KOMMMUNIKÁCIÓ I.- BEVEZETÉS</a:t>
            </a:r>
            <a:endParaRPr lang="en-US" sz="8800" b="1" dirty="0">
              <a:solidFill>
                <a:srgbClr val="00B0F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4E3A5F-4131-B549-B720-B6F7B6A67C0B}"/>
              </a:ext>
            </a:extLst>
          </p:cNvPr>
          <p:cNvSpPr txBox="1"/>
          <p:nvPr/>
        </p:nvSpPr>
        <p:spPr>
          <a:xfrm>
            <a:off x="11205223" y="1575186"/>
            <a:ext cx="1967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spc="300" dirty="0">
                <a:solidFill>
                  <a:schemeClr val="bg1">
                    <a:lumMod val="65000"/>
                  </a:schemeClr>
                </a:solidFill>
                <a:latin typeface="Poppins Light" pitchFamily="2" charset="77"/>
                <a:cs typeface="Poppins Light" pitchFamily="2" charset="77"/>
              </a:rPr>
              <a:t>2019.09.21</a:t>
            </a:r>
            <a:endParaRPr lang="en-US" sz="2400" spc="300" dirty="0">
              <a:solidFill>
                <a:schemeClr val="bg1">
                  <a:lumMod val="65000"/>
                </a:schemeClr>
              </a:solidFill>
              <a:latin typeface="Poppins Light" pitchFamily="2" charset="77"/>
              <a:cs typeface="Poppins Light" pitchFamily="2" charset="77"/>
            </a:endParaRPr>
          </a:p>
        </p:txBody>
      </p:sp>
      <p:sp>
        <p:nvSpPr>
          <p:cNvPr id="2" name="Pentagon 1">
            <a:extLst>
              <a:ext uri="{FF2B5EF4-FFF2-40B4-BE49-F238E27FC236}">
                <a16:creationId xmlns:a16="http://schemas.microsoft.com/office/drawing/2014/main" id="{5A572409-A3D8-7F45-85FB-E507CC2B9B30}"/>
              </a:ext>
            </a:extLst>
          </p:cNvPr>
          <p:cNvSpPr/>
          <p:nvPr/>
        </p:nvSpPr>
        <p:spPr>
          <a:xfrm>
            <a:off x="3413904" y="2558422"/>
            <a:ext cx="5706578" cy="1775682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3" name="Pentagon 2">
            <a:extLst>
              <a:ext uri="{FF2B5EF4-FFF2-40B4-BE49-F238E27FC236}">
                <a16:creationId xmlns:a16="http://schemas.microsoft.com/office/drawing/2014/main" id="{5E22502E-B57D-FA4C-9183-28F8CAAC3A7D}"/>
              </a:ext>
            </a:extLst>
          </p:cNvPr>
          <p:cNvSpPr/>
          <p:nvPr/>
        </p:nvSpPr>
        <p:spPr>
          <a:xfrm>
            <a:off x="1290762" y="4501526"/>
            <a:ext cx="5706578" cy="1775682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9F48857C-4DFD-F748-9D00-4D6AA4063BDC}"/>
              </a:ext>
            </a:extLst>
          </p:cNvPr>
          <p:cNvSpPr/>
          <p:nvPr/>
        </p:nvSpPr>
        <p:spPr>
          <a:xfrm>
            <a:off x="1369094" y="6302536"/>
            <a:ext cx="5706578" cy="1775682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5" name="Pentagon 4">
            <a:extLst>
              <a:ext uri="{FF2B5EF4-FFF2-40B4-BE49-F238E27FC236}">
                <a16:creationId xmlns:a16="http://schemas.microsoft.com/office/drawing/2014/main" id="{83AA1E46-15AE-AC41-8FA0-C4DADE7E51C6}"/>
              </a:ext>
            </a:extLst>
          </p:cNvPr>
          <p:cNvSpPr/>
          <p:nvPr/>
        </p:nvSpPr>
        <p:spPr>
          <a:xfrm>
            <a:off x="1653442" y="8934297"/>
            <a:ext cx="5706578" cy="1775682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D3255B-0EBF-7D4C-93A7-BCF9847D6AEF}"/>
              </a:ext>
            </a:extLst>
          </p:cNvPr>
          <p:cNvSpPr txBox="1"/>
          <p:nvPr/>
        </p:nvSpPr>
        <p:spPr>
          <a:xfrm>
            <a:off x="4175412" y="3147136"/>
            <a:ext cx="4326562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u-HU" sz="4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EREDETE</a:t>
            </a:r>
            <a:endParaRPr lang="en-US" sz="40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8C7A16-7154-3A49-A252-BD040B7E392F}"/>
              </a:ext>
            </a:extLst>
          </p:cNvPr>
          <p:cNvSpPr txBox="1"/>
          <p:nvPr/>
        </p:nvSpPr>
        <p:spPr>
          <a:xfrm>
            <a:off x="1634955" y="5053192"/>
            <a:ext cx="4867935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hu-HU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FONTOSSÁGA: NATO, EU</a:t>
            </a:r>
            <a:endParaRPr lang="en-US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F651FD-749D-B049-8989-D671355A73D9}"/>
              </a:ext>
            </a:extLst>
          </p:cNvPr>
          <p:cNvSpPr txBox="1"/>
          <p:nvPr/>
        </p:nvSpPr>
        <p:spPr>
          <a:xfrm>
            <a:off x="1341766" y="6696279"/>
            <a:ext cx="5441746" cy="120032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hu-HU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FOGALMI MEGKÖZELTÉSEK:</a:t>
            </a:r>
          </a:p>
          <a:p>
            <a:pPr algn="ctr"/>
            <a:r>
              <a:rPr lang="hu-HU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SOK VITA ÖVEZI!</a:t>
            </a:r>
            <a:endParaRPr lang="en-US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0C8B3BC8-A360-F849-B876-9D59796A4EA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3359" y="9457620"/>
            <a:ext cx="1351806" cy="1353540"/>
          </a:xfrm>
          <a:custGeom>
            <a:avLst/>
            <a:gdLst>
              <a:gd name="connsiteX0" fmla="*/ 509588 w 1145140"/>
              <a:gd name="connsiteY0" fmla="*/ 613568 h 1146608"/>
              <a:gd name="connsiteX1" fmla="*/ 525002 w 1145140"/>
              <a:gd name="connsiteY1" fmla="*/ 619969 h 1146608"/>
              <a:gd name="connsiteX2" fmla="*/ 531455 w 1145140"/>
              <a:gd name="connsiteY2" fmla="*/ 635615 h 1146608"/>
              <a:gd name="connsiteX3" fmla="*/ 525002 w 1145140"/>
              <a:gd name="connsiteY3" fmla="*/ 651262 h 1146608"/>
              <a:gd name="connsiteX4" fmla="*/ 509588 w 1145140"/>
              <a:gd name="connsiteY4" fmla="*/ 657663 h 1146608"/>
              <a:gd name="connsiteX5" fmla="*/ 493816 w 1145140"/>
              <a:gd name="connsiteY5" fmla="*/ 651262 h 1146608"/>
              <a:gd name="connsiteX6" fmla="*/ 487363 w 1145140"/>
              <a:gd name="connsiteY6" fmla="*/ 635615 h 1146608"/>
              <a:gd name="connsiteX7" fmla="*/ 493816 w 1145140"/>
              <a:gd name="connsiteY7" fmla="*/ 619969 h 1146608"/>
              <a:gd name="connsiteX8" fmla="*/ 509588 w 1145140"/>
              <a:gd name="connsiteY8" fmla="*/ 613568 h 1146608"/>
              <a:gd name="connsiteX9" fmla="*/ 511833 w 1145140"/>
              <a:gd name="connsiteY9" fmla="*/ 503279 h 1146608"/>
              <a:gd name="connsiteX10" fmla="*/ 382644 w 1145140"/>
              <a:gd name="connsiteY10" fmla="*/ 633188 h 1146608"/>
              <a:gd name="connsiteX11" fmla="*/ 511833 w 1145140"/>
              <a:gd name="connsiteY11" fmla="*/ 763096 h 1146608"/>
              <a:gd name="connsiteX12" fmla="*/ 641741 w 1145140"/>
              <a:gd name="connsiteY12" fmla="*/ 633188 h 1146608"/>
              <a:gd name="connsiteX13" fmla="*/ 617991 w 1145140"/>
              <a:gd name="connsiteY13" fmla="*/ 558697 h 1146608"/>
              <a:gd name="connsiteX14" fmla="*/ 578407 w 1145140"/>
              <a:gd name="connsiteY14" fmla="*/ 598281 h 1146608"/>
              <a:gd name="connsiteX15" fmla="*/ 562573 w 1145140"/>
              <a:gd name="connsiteY15" fmla="*/ 604759 h 1146608"/>
              <a:gd name="connsiteX16" fmla="*/ 546739 w 1145140"/>
              <a:gd name="connsiteY16" fmla="*/ 598281 h 1146608"/>
              <a:gd name="connsiteX17" fmla="*/ 546739 w 1145140"/>
              <a:gd name="connsiteY17" fmla="*/ 566614 h 1146608"/>
              <a:gd name="connsiteX18" fmla="*/ 586683 w 1145140"/>
              <a:gd name="connsiteY18" fmla="*/ 527030 h 1146608"/>
              <a:gd name="connsiteX19" fmla="*/ 511833 w 1145140"/>
              <a:gd name="connsiteY19" fmla="*/ 503279 h 1146608"/>
              <a:gd name="connsiteX20" fmla="*/ 310177 w 1145140"/>
              <a:gd name="connsiteY20" fmla="*/ 407770 h 1146608"/>
              <a:gd name="connsiteX21" fmla="*/ 325982 w 1145140"/>
              <a:gd name="connsiteY21" fmla="*/ 414264 h 1146608"/>
              <a:gd name="connsiteX22" fmla="*/ 325982 w 1145140"/>
              <a:gd name="connsiteY22" fmla="*/ 446014 h 1146608"/>
              <a:gd name="connsiteX23" fmla="*/ 325982 w 1145140"/>
              <a:gd name="connsiteY23" fmla="*/ 446375 h 1146608"/>
              <a:gd name="connsiteX24" fmla="*/ 310177 w 1145140"/>
              <a:gd name="connsiteY24" fmla="*/ 452869 h 1146608"/>
              <a:gd name="connsiteX25" fmla="*/ 294012 w 1145140"/>
              <a:gd name="connsiteY25" fmla="*/ 446375 h 1146608"/>
              <a:gd name="connsiteX26" fmla="*/ 294012 w 1145140"/>
              <a:gd name="connsiteY26" fmla="*/ 414625 h 1146608"/>
              <a:gd name="connsiteX27" fmla="*/ 294371 w 1145140"/>
              <a:gd name="connsiteY27" fmla="*/ 414264 h 1146608"/>
              <a:gd name="connsiteX28" fmla="*/ 310177 w 1145140"/>
              <a:gd name="connsiteY28" fmla="*/ 407770 h 1146608"/>
              <a:gd name="connsiteX29" fmla="*/ 999799 w 1145140"/>
              <a:gd name="connsiteY29" fmla="*/ 176890 h 1146608"/>
              <a:gd name="connsiteX30" fmla="*/ 877447 w 1145140"/>
              <a:gd name="connsiteY30" fmla="*/ 299241 h 1146608"/>
              <a:gd name="connsiteX31" fmla="*/ 814472 w 1145140"/>
              <a:gd name="connsiteY31" fmla="*/ 362216 h 1146608"/>
              <a:gd name="connsiteX32" fmla="*/ 950498 w 1145140"/>
              <a:gd name="connsiteY32" fmla="*/ 362216 h 1146608"/>
              <a:gd name="connsiteX33" fmla="*/ 1093001 w 1145140"/>
              <a:gd name="connsiteY33" fmla="*/ 219713 h 1146608"/>
              <a:gd name="connsiteX34" fmla="*/ 1098039 w 1145140"/>
              <a:gd name="connsiteY34" fmla="*/ 192364 h 1146608"/>
              <a:gd name="connsiteX35" fmla="*/ 1075368 w 1145140"/>
              <a:gd name="connsiteY35" fmla="*/ 176890 h 1146608"/>
              <a:gd name="connsiteX36" fmla="*/ 444862 w 1145140"/>
              <a:gd name="connsiteY36" fmla="*/ 121443 h 1146608"/>
              <a:gd name="connsiteX37" fmla="*/ 579942 w 1145140"/>
              <a:gd name="connsiteY37" fmla="*/ 121443 h 1146608"/>
              <a:gd name="connsiteX38" fmla="*/ 622447 w 1145140"/>
              <a:gd name="connsiteY38" fmla="*/ 163918 h 1146608"/>
              <a:gd name="connsiteX39" fmla="*/ 622447 w 1145140"/>
              <a:gd name="connsiteY39" fmla="*/ 220792 h 1146608"/>
              <a:gd name="connsiteX40" fmla="*/ 655947 w 1145140"/>
              <a:gd name="connsiteY40" fmla="*/ 230870 h 1146608"/>
              <a:gd name="connsiteX41" fmla="*/ 669275 w 1145140"/>
              <a:gd name="connsiteY41" fmla="*/ 259667 h 1146608"/>
              <a:gd name="connsiteX42" fmla="*/ 640818 w 1145140"/>
              <a:gd name="connsiteY42" fmla="*/ 273346 h 1146608"/>
              <a:gd name="connsiteX43" fmla="*/ 609120 w 1145140"/>
              <a:gd name="connsiteY43" fmla="*/ 263627 h 1146608"/>
              <a:gd name="connsiteX44" fmla="*/ 577421 w 1145140"/>
              <a:gd name="connsiteY44" fmla="*/ 222591 h 1146608"/>
              <a:gd name="connsiteX45" fmla="*/ 577421 w 1145140"/>
              <a:gd name="connsiteY45" fmla="*/ 166438 h 1146608"/>
              <a:gd name="connsiteX46" fmla="*/ 447384 w 1145140"/>
              <a:gd name="connsiteY46" fmla="*/ 166438 h 1146608"/>
              <a:gd name="connsiteX47" fmla="*/ 447384 w 1145140"/>
              <a:gd name="connsiteY47" fmla="*/ 222591 h 1146608"/>
              <a:gd name="connsiteX48" fmla="*/ 415685 w 1145140"/>
              <a:gd name="connsiteY48" fmla="*/ 263627 h 1146608"/>
              <a:gd name="connsiteX49" fmla="*/ 319148 w 1145140"/>
              <a:gd name="connsiteY49" fmla="*/ 303942 h 1146608"/>
              <a:gd name="connsiteX50" fmla="*/ 267998 w 1145140"/>
              <a:gd name="connsiteY50" fmla="*/ 297103 h 1146608"/>
              <a:gd name="connsiteX51" fmla="*/ 228014 w 1145140"/>
              <a:gd name="connsiteY51" fmla="*/ 257148 h 1146608"/>
              <a:gd name="connsiteX52" fmla="*/ 135440 w 1145140"/>
              <a:gd name="connsiteY52" fmla="*/ 349297 h 1146608"/>
              <a:gd name="connsiteX53" fmla="*/ 175783 w 1145140"/>
              <a:gd name="connsiteY53" fmla="*/ 389613 h 1146608"/>
              <a:gd name="connsiteX54" fmla="*/ 182627 w 1145140"/>
              <a:gd name="connsiteY54" fmla="*/ 440727 h 1146608"/>
              <a:gd name="connsiteX55" fmla="*/ 142644 w 1145140"/>
              <a:gd name="connsiteY55" fmla="*/ 537196 h 1146608"/>
              <a:gd name="connsiteX56" fmla="*/ 101580 w 1145140"/>
              <a:gd name="connsiteY56" fmla="*/ 568513 h 1146608"/>
              <a:gd name="connsiteX57" fmla="*/ 44666 w 1145140"/>
              <a:gd name="connsiteY57" fmla="*/ 568513 h 1146608"/>
              <a:gd name="connsiteX58" fmla="*/ 44666 w 1145140"/>
              <a:gd name="connsiteY58" fmla="*/ 699178 h 1146608"/>
              <a:gd name="connsiteX59" fmla="*/ 101580 w 1145140"/>
              <a:gd name="connsiteY59" fmla="*/ 699178 h 1146608"/>
              <a:gd name="connsiteX60" fmla="*/ 142644 w 1145140"/>
              <a:gd name="connsiteY60" fmla="*/ 730495 h 1146608"/>
              <a:gd name="connsiteX61" fmla="*/ 182627 w 1145140"/>
              <a:gd name="connsiteY61" fmla="*/ 826964 h 1146608"/>
              <a:gd name="connsiteX62" fmla="*/ 175783 w 1145140"/>
              <a:gd name="connsiteY62" fmla="*/ 878078 h 1146608"/>
              <a:gd name="connsiteX63" fmla="*/ 135440 w 1145140"/>
              <a:gd name="connsiteY63" fmla="*/ 918394 h 1146608"/>
              <a:gd name="connsiteX64" fmla="*/ 228014 w 1145140"/>
              <a:gd name="connsiteY64" fmla="*/ 1010903 h 1146608"/>
              <a:gd name="connsiteX65" fmla="*/ 268358 w 1145140"/>
              <a:gd name="connsiteY65" fmla="*/ 970228 h 1146608"/>
              <a:gd name="connsiteX66" fmla="*/ 319508 w 1145140"/>
              <a:gd name="connsiteY66" fmla="*/ 963749 h 1146608"/>
              <a:gd name="connsiteX67" fmla="*/ 415685 w 1145140"/>
              <a:gd name="connsiteY67" fmla="*/ 1003704 h 1146608"/>
              <a:gd name="connsiteX68" fmla="*/ 447384 w 1145140"/>
              <a:gd name="connsiteY68" fmla="*/ 1044380 h 1146608"/>
              <a:gd name="connsiteX69" fmla="*/ 447384 w 1145140"/>
              <a:gd name="connsiteY69" fmla="*/ 1101613 h 1146608"/>
              <a:gd name="connsiteX70" fmla="*/ 577781 w 1145140"/>
              <a:gd name="connsiteY70" fmla="*/ 1101613 h 1146608"/>
              <a:gd name="connsiteX71" fmla="*/ 577781 w 1145140"/>
              <a:gd name="connsiteY71" fmla="*/ 1044740 h 1146608"/>
              <a:gd name="connsiteX72" fmla="*/ 609120 w 1145140"/>
              <a:gd name="connsiteY72" fmla="*/ 1003704 h 1146608"/>
              <a:gd name="connsiteX73" fmla="*/ 705657 w 1145140"/>
              <a:gd name="connsiteY73" fmla="*/ 964109 h 1146608"/>
              <a:gd name="connsiteX74" fmla="*/ 756807 w 1145140"/>
              <a:gd name="connsiteY74" fmla="*/ 970588 h 1146608"/>
              <a:gd name="connsiteX75" fmla="*/ 797150 w 1145140"/>
              <a:gd name="connsiteY75" fmla="*/ 1010903 h 1146608"/>
              <a:gd name="connsiteX76" fmla="*/ 889365 w 1145140"/>
              <a:gd name="connsiteY76" fmla="*/ 918394 h 1146608"/>
              <a:gd name="connsiteX77" fmla="*/ 849381 w 1145140"/>
              <a:gd name="connsiteY77" fmla="*/ 878438 h 1146608"/>
              <a:gd name="connsiteX78" fmla="*/ 842897 w 1145140"/>
              <a:gd name="connsiteY78" fmla="*/ 827324 h 1146608"/>
              <a:gd name="connsiteX79" fmla="*/ 882881 w 1145140"/>
              <a:gd name="connsiteY79" fmla="*/ 730495 h 1146608"/>
              <a:gd name="connsiteX80" fmla="*/ 923945 w 1145140"/>
              <a:gd name="connsiteY80" fmla="*/ 699178 h 1146608"/>
              <a:gd name="connsiteX81" fmla="*/ 980138 w 1145140"/>
              <a:gd name="connsiteY81" fmla="*/ 699178 h 1146608"/>
              <a:gd name="connsiteX82" fmla="*/ 980138 w 1145140"/>
              <a:gd name="connsiteY82" fmla="*/ 568513 h 1146608"/>
              <a:gd name="connsiteX83" fmla="*/ 923945 w 1145140"/>
              <a:gd name="connsiteY83" fmla="*/ 568513 h 1146608"/>
              <a:gd name="connsiteX84" fmla="*/ 882881 w 1145140"/>
              <a:gd name="connsiteY84" fmla="*/ 537196 h 1146608"/>
              <a:gd name="connsiteX85" fmla="*/ 873155 w 1145140"/>
              <a:gd name="connsiteY85" fmla="*/ 504800 h 1146608"/>
              <a:gd name="connsiteX86" fmla="*/ 886483 w 1145140"/>
              <a:gd name="connsiteY86" fmla="*/ 476363 h 1146608"/>
              <a:gd name="connsiteX87" fmla="*/ 915300 w 1145140"/>
              <a:gd name="connsiteY87" fmla="*/ 489681 h 1146608"/>
              <a:gd name="connsiteX88" fmla="*/ 925746 w 1145140"/>
              <a:gd name="connsiteY88" fmla="*/ 523878 h 1146608"/>
              <a:gd name="connsiteX89" fmla="*/ 982660 w 1145140"/>
              <a:gd name="connsiteY89" fmla="*/ 523878 h 1146608"/>
              <a:gd name="connsiteX90" fmla="*/ 1025165 w 1145140"/>
              <a:gd name="connsiteY90" fmla="*/ 565993 h 1146608"/>
              <a:gd name="connsiteX91" fmla="*/ 1025165 w 1145140"/>
              <a:gd name="connsiteY91" fmla="*/ 701698 h 1146608"/>
              <a:gd name="connsiteX92" fmla="*/ 982660 w 1145140"/>
              <a:gd name="connsiteY92" fmla="*/ 743813 h 1146608"/>
              <a:gd name="connsiteX93" fmla="*/ 925746 w 1145140"/>
              <a:gd name="connsiteY93" fmla="*/ 743813 h 1146608"/>
              <a:gd name="connsiteX94" fmla="*/ 882521 w 1145140"/>
              <a:gd name="connsiteY94" fmla="*/ 848202 h 1146608"/>
              <a:gd name="connsiteX95" fmla="*/ 922865 w 1145140"/>
              <a:gd name="connsiteY95" fmla="*/ 888517 h 1146608"/>
              <a:gd name="connsiteX96" fmla="*/ 922865 w 1145140"/>
              <a:gd name="connsiteY96" fmla="*/ 948271 h 1146608"/>
              <a:gd name="connsiteX97" fmla="*/ 827048 w 1145140"/>
              <a:gd name="connsiteY97" fmla="*/ 1044020 h 1146608"/>
              <a:gd name="connsiteX98" fmla="*/ 766893 w 1145140"/>
              <a:gd name="connsiteY98" fmla="*/ 1044020 h 1146608"/>
              <a:gd name="connsiteX99" fmla="*/ 726549 w 1145140"/>
              <a:gd name="connsiteY99" fmla="*/ 1003704 h 1146608"/>
              <a:gd name="connsiteX100" fmla="*/ 622447 w 1145140"/>
              <a:gd name="connsiteY100" fmla="*/ 1046539 h 1146608"/>
              <a:gd name="connsiteX101" fmla="*/ 622447 w 1145140"/>
              <a:gd name="connsiteY101" fmla="*/ 1104133 h 1146608"/>
              <a:gd name="connsiteX102" fmla="*/ 579942 w 1145140"/>
              <a:gd name="connsiteY102" fmla="*/ 1146608 h 1146608"/>
              <a:gd name="connsiteX103" fmla="*/ 444862 w 1145140"/>
              <a:gd name="connsiteY103" fmla="*/ 1146608 h 1146608"/>
              <a:gd name="connsiteX104" fmla="*/ 402357 w 1145140"/>
              <a:gd name="connsiteY104" fmla="*/ 1104133 h 1146608"/>
              <a:gd name="connsiteX105" fmla="*/ 402357 w 1145140"/>
              <a:gd name="connsiteY105" fmla="*/ 1046539 h 1146608"/>
              <a:gd name="connsiteX106" fmla="*/ 298616 w 1145140"/>
              <a:gd name="connsiteY106" fmla="*/ 1003344 h 1146608"/>
              <a:gd name="connsiteX107" fmla="*/ 257552 w 1145140"/>
              <a:gd name="connsiteY107" fmla="*/ 1044020 h 1146608"/>
              <a:gd name="connsiteX108" fmla="*/ 197756 w 1145140"/>
              <a:gd name="connsiteY108" fmla="*/ 1044020 h 1146608"/>
              <a:gd name="connsiteX109" fmla="*/ 101940 w 1145140"/>
              <a:gd name="connsiteY109" fmla="*/ 948271 h 1146608"/>
              <a:gd name="connsiteX110" fmla="*/ 101940 w 1145140"/>
              <a:gd name="connsiteY110" fmla="*/ 888517 h 1146608"/>
              <a:gd name="connsiteX111" fmla="*/ 143004 w 1145140"/>
              <a:gd name="connsiteY111" fmla="*/ 847842 h 1146608"/>
              <a:gd name="connsiteX112" fmla="*/ 99779 w 1145140"/>
              <a:gd name="connsiteY112" fmla="*/ 743813 h 1146608"/>
              <a:gd name="connsiteX113" fmla="*/ 42145 w 1145140"/>
              <a:gd name="connsiteY113" fmla="*/ 743813 h 1146608"/>
              <a:gd name="connsiteX114" fmla="*/ 0 w 1145140"/>
              <a:gd name="connsiteY114" fmla="*/ 701698 h 1146608"/>
              <a:gd name="connsiteX115" fmla="*/ 0 w 1145140"/>
              <a:gd name="connsiteY115" fmla="*/ 565993 h 1146608"/>
              <a:gd name="connsiteX116" fmla="*/ 42145 w 1145140"/>
              <a:gd name="connsiteY116" fmla="*/ 523878 h 1146608"/>
              <a:gd name="connsiteX117" fmla="*/ 99779 w 1145140"/>
              <a:gd name="connsiteY117" fmla="*/ 523878 h 1146608"/>
              <a:gd name="connsiteX118" fmla="*/ 142644 w 1145140"/>
              <a:gd name="connsiteY118" fmla="*/ 419849 h 1146608"/>
              <a:gd name="connsiteX119" fmla="*/ 101940 w 1145140"/>
              <a:gd name="connsiteY119" fmla="*/ 379174 h 1146608"/>
              <a:gd name="connsiteX120" fmla="*/ 101940 w 1145140"/>
              <a:gd name="connsiteY120" fmla="*/ 319421 h 1146608"/>
              <a:gd name="connsiteX121" fmla="*/ 197756 w 1145140"/>
              <a:gd name="connsiteY121" fmla="*/ 223671 h 1146608"/>
              <a:gd name="connsiteX122" fmla="*/ 257552 w 1145140"/>
              <a:gd name="connsiteY122" fmla="*/ 223671 h 1146608"/>
              <a:gd name="connsiteX123" fmla="*/ 298256 w 1145140"/>
              <a:gd name="connsiteY123" fmla="*/ 264347 h 1146608"/>
              <a:gd name="connsiteX124" fmla="*/ 402357 w 1145140"/>
              <a:gd name="connsiteY124" fmla="*/ 220792 h 1146608"/>
              <a:gd name="connsiteX125" fmla="*/ 402357 w 1145140"/>
              <a:gd name="connsiteY125" fmla="*/ 163918 h 1146608"/>
              <a:gd name="connsiteX126" fmla="*/ 444862 w 1145140"/>
              <a:gd name="connsiteY126" fmla="*/ 121443 h 1146608"/>
              <a:gd name="connsiteX127" fmla="*/ 941862 w 1145140"/>
              <a:gd name="connsiteY127" fmla="*/ 44823 h 1146608"/>
              <a:gd name="connsiteX128" fmla="*/ 925668 w 1145140"/>
              <a:gd name="connsiteY128" fmla="*/ 52380 h 1146608"/>
              <a:gd name="connsiteX129" fmla="*/ 782805 w 1145140"/>
              <a:gd name="connsiteY129" fmla="*/ 194883 h 1146608"/>
              <a:gd name="connsiteX130" fmla="*/ 782805 w 1145140"/>
              <a:gd name="connsiteY130" fmla="*/ 330548 h 1146608"/>
              <a:gd name="connsiteX131" fmla="*/ 845780 w 1145140"/>
              <a:gd name="connsiteY131" fmla="*/ 267574 h 1146608"/>
              <a:gd name="connsiteX132" fmla="*/ 968131 w 1145140"/>
              <a:gd name="connsiteY132" fmla="*/ 145222 h 1146608"/>
              <a:gd name="connsiteX133" fmla="*/ 968131 w 1145140"/>
              <a:gd name="connsiteY133" fmla="*/ 70013 h 1146608"/>
              <a:gd name="connsiteX134" fmla="*/ 952657 w 1145140"/>
              <a:gd name="connsiteY134" fmla="*/ 46982 h 1146608"/>
              <a:gd name="connsiteX135" fmla="*/ 941862 w 1145140"/>
              <a:gd name="connsiteY135" fmla="*/ 44823 h 1146608"/>
              <a:gd name="connsiteX136" fmla="*/ 929672 w 1145140"/>
              <a:gd name="connsiteY136" fmla="*/ 1280 h 1146608"/>
              <a:gd name="connsiteX137" fmla="*/ 969930 w 1145140"/>
              <a:gd name="connsiteY137" fmla="*/ 5598 h 1146608"/>
              <a:gd name="connsiteX138" fmla="*/ 1012753 w 1145140"/>
              <a:gd name="connsiteY138" fmla="*/ 69653 h 1146608"/>
              <a:gd name="connsiteX139" fmla="*/ 1013113 w 1145140"/>
              <a:gd name="connsiteY139" fmla="*/ 132268 h 1146608"/>
              <a:gd name="connsiteX140" fmla="*/ 1075368 w 1145140"/>
              <a:gd name="connsiteY140" fmla="*/ 132268 h 1146608"/>
              <a:gd name="connsiteX141" fmla="*/ 1139783 w 1145140"/>
              <a:gd name="connsiteY141" fmla="*/ 175450 h 1146608"/>
              <a:gd name="connsiteX142" fmla="*/ 1124669 w 1145140"/>
              <a:gd name="connsiteY142" fmla="*/ 251380 h 1146608"/>
              <a:gd name="connsiteX143" fmla="*/ 975328 w 1145140"/>
              <a:gd name="connsiteY143" fmla="*/ 400720 h 1146608"/>
              <a:gd name="connsiteX144" fmla="*/ 959854 w 1145140"/>
              <a:gd name="connsiteY144" fmla="*/ 407198 h 1146608"/>
              <a:gd name="connsiteX145" fmla="*/ 769490 w 1145140"/>
              <a:gd name="connsiteY145" fmla="*/ 407198 h 1146608"/>
              <a:gd name="connsiteX146" fmla="*/ 745380 w 1145140"/>
              <a:gd name="connsiteY146" fmla="*/ 431308 h 1146608"/>
              <a:gd name="connsiteX147" fmla="*/ 819870 w 1145140"/>
              <a:gd name="connsiteY147" fmla="*/ 610516 h 1146608"/>
              <a:gd name="connsiteX148" fmla="*/ 845780 w 1145140"/>
              <a:gd name="connsiteY148" fmla="*/ 610516 h 1146608"/>
              <a:gd name="connsiteX149" fmla="*/ 868451 w 1145140"/>
              <a:gd name="connsiteY149" fmla="*/ 633188 h 1146608"/>
              <a:gd name="connsiteX150" fmla="*/ 845780 w 1145140"/>
              <a:gd name="connsiteY150" fmla="*/ 655499 h 1146608"/>
              <a:gd name="connsiteX151" fmla="*/ 819870 w 1145140"/>
              <a:gd name="connsiteY151" fmla="*/ 655499 h 1146608"/>
              <a:gd name="connsiteX152" fmla="*/ 730266 w 1145140"/>
              <a:gd name="connsiteY152" fmla="*/ 851261 h 1146608"/>
              <a:gd name="connsiteX153" fmla="*/ 534144 w 1145140"/>
              <a:gd name="connsiteY153" fmla="*/ 941225 h 1146608"/>
              <a:gd name="connsiteX154" fmla="*/ 534144 w 1145140"/>
              <a:gd name="connsiteY154" fmla="*/ 967134 h 1146608"/>
              <a:gd name="connsiteX155" fmla="*/ 511833 w 1145140"/>
              <a:gd name="connsiteY155" fmla="*/ 989445 h 1146608"/>
              <a:gd name="connsiteX156" fmla="*/ 489882 w 1145140"/>
              <a:gd name="connsiteY156" fmla="*/ 967134 h 1146608"/>
              <a:gd name="connsiteX157" fmla="*/ 489882 w 1145140"/>
              <a:gd name="connsiteY157" fmla="*/ 941225 h 1146608"/>
              <a:gd name="connsiteX158" fmla="*/ 293760 w 1145140"/>
              <a:gd name="connsiteY158" fmla="*/ 851261 h 1146608"/>
              <a:gd name="connsiteX159" fmla="*/ 204515 w 1145140"/>
              <a:gd name="connsiteY159" fmla="*/ 655499 h 1146608"/>
              <a:gd name="connsiteX160" fmla="*/ 178246 w 1145140"/>
              <a:gd name="connsiteY160" fmla="*/ 655499 h 1146608"/>
              <a:gd name="connsiteX161" fmla="*/ 155575 w 1145140"/>
              <a:gd name="connsiteY161" fmla="*/ 633188 h 1146608"/>
              <a:gd name="connsiteX162" fmla="*/ 178246 w 1145140"/>
              <a:gd name="connsiteY162" fmla="*/ 610516 h 1146608"/>
              <a:gd name="connsiteX163" fmla="*/ 204515 w 1145140"/>
              <a:gd name="connsiteY163" fmla="*/ 610516 h 1146608"/>
              <a:gd name="connsiteX164" fmla="*/ 233304 w 1145140"/>
              <a:gd name="connsiteY164" fmla="*/ 500760 h 1146608"/>
              <a:gd name="connsiteX165" fmla="*/ 263172 w 1145140"/>
              <a:gd name="connsiteY165" fmla="*/ 489965 h 1146608"/>
              <a:gd name="connsiteX166" fmla="*/ 273608 w 1145140"/>
              <a:gd name="connsiteY166" fmla="*/ 519833 h 1146608"/>
              <a:gd name="connsiteX167" fmla="*/ 249137 w 1145140"/>
              <a:gd name="connsiteY167" fmla="*/ 610516 h 1146608"/>
              <a:gd name="connsiteX168" fmla="*/ 269289 w 1145140"/>
              <a:gd name="connsiteY168" fmla="*/ 610516 h 1146608"/>
              <a:gd name="connsiteX169" fmla="*/ 291601 w 1145140"/>
              <a:gd name="connsiteY169" fmla="*/ 633188 h 1146608"/>
              <a:gd name="connsiteX170" fmla="*/ 269289 w 1145140"/>
              <a:gd name="connsiteY170" fmla="*/ 655499 h 1146608"/>
              <a:gd name="connsiteX171" fmla="*/ 249497 w 1145140"/>
              <a:gd name="connsiteY171" fmla="*/ 655499 h 1146608"/>
              <a:gd name="connsiteX172" fmla="*/ 325787 w 1145140"/>
              <a:gd name="connsiteY172" fmla="*/ 819593 h 1146608"/>
              <a:gd name="connsiteX173" fmla="*/ 489882 w 1145140"/>
              <a:gd name="connsiteY173" fmla="*/ 895883 h 1146608"/>
              <a:gd name="connsiteX174" fmla="*/ 489882 w 1145140"/>
              <a:gd name="connsiteY174" fmla="*/ 876091 h 1146608"/>
              <a:gd name="connsiteX175" fmla="*/ 511833 w 1145140"/>
              <a:gd name="connsiteY175" fmla="*/ 853780 h 1146608"/>
              <a:gd name="connsiteX176" fmla="*/ 534144 w 1145140"/>
              <a:gd name="connsiteY176" fmla="*/ 876091 h 1146608"/>
              <a:gd name="connsiteX177" fmla="*/ 534144 w 1145140"/>
              <a:gd name="connsiteY177" fmla="*/ 895883 h 1146608"/>
              <a:gd name="connsiteX178" fmla="*/ 698599 w 1145140"/>
              <a:gd name="connsiteY178" fmla="*/ 819593 h 1146608"/>
              <a:gd name="connsiteX179" fmla="*/ 774888 w 1145140"/>
              <a:gd name="connsiteY179" fmla="*/ 655499 h 1146608"/>
              <a:gd name="connsiteX180" fmla="*/ 755096 w 1145140"/>
              <a:gd name="connsiteY180" fmla="*/ 655499 h 1146608"/>
              <a:gd name="connsiteX181" fmla="*/ 732785 w 1145140"/>
              <a:gd name="connsiteY181" fmla="*/ 633188 h 1146608"/>
              <a:gd name="connsiteX182" fmla="*/ 755096 w 1145140"/>
              <a:gd name="connsiteY182" fmla="*/ 610516 h 1146608"/>
              <a:gd name="connsiteX183" fmla="*/ 774888 w 1145140"/>
              <a:gd name="connsiteY183" fmla="*/ 610516 h 1146608"/>
              <a:gd name="connsiteX184" fmla="*/ 713713 w 1145140"/>
              <a:gd name="connsiteY184" fmla="*/ 462975 h 1146608"/>
              <a:gd name="connsiteX185" fmla="*/ 650018 w 1145140"/>
              <a:gd name="connsiteY185" fmla="*/ 526670 h 1146608"/>
              <a:gd name="connsiteX186" fmla="*/ 686364 w 1145140"/>
              <a:gd name="connsiteY186" fmla="*/ 633188 h 1146608"/>
              <a:gd name="connsiteX187" fmla="*/ 511833 w 1145140"/>
              <a:gd name="connsiteY187" fmla="*/ 807358 h 1146608"/>
              <a:gd name="connsiteX188" fmla="*/ 337662 w 1145140"/>
              <a:gd name="connsiteY188" fmla="*/ 633188 h 1146608"/>
              <a:gd name="connsiteX189" fmla="*/ 511833 w 1145140"/>
              <a:gd name="connsiteY189" fmla="*/ 458657 h 1146608"/>
              <a:gd name="connsiteX190" fmla="*/ 618351 w 1145140"/>
              <a:gd name="connsiteY190" fmla="*/ 495003 h 1146608"/>
              <a:gd name="connsiteX191" fmla="*/ 682045 w 1145140"/>
              <a:gd name="connsiteY191" fmla="*/ 431308 h 1146608"/>
              <a:gd name="connsiteX192" fmla="*/ 534144 w 1145140"/>
              <a:gd name="connsiteY192" fmla="*/ 370133 h 1146608"/>
              <a:gd name="connsiteX193" fmla="*/ 534144 w 1145140"/>
              <a:gd name="connsiteY193" fmla="*/ 389925 h 1146608"/>
              <a:gd name="connsiteX194" fmla="*/ 511833 w 1145140"/>
              <a:gd name="connsiteY194" fmla="*/ 412236 h 1146608"/>
              <a:gd name="connsiteX195" fmla="*/ 489882 w 1145140"/>
              <a:gd name="connsiteY195" fmla="*/ 389925 h 1146608"/>
              <a:gd name="connsiteX196" fmla="*/ 489882 w 1145140"/>
              <a:gd name="connsiteY196" fmla="*/ 370133 h 1146608"/>
              <a:gd name="connsiteX197" fmla="*/ 395239 w 1145140"/>
              <a:gd name="connsiteY197" fmla="*/ 396042 h 1146608"/>
              <a:gd name="connsiteX198" fmla="*/ 365371 w 1145140"/>
              <a:gd name="connsiteY198" fmla="*/ 385966 h 1146608"/>
              <a:gd name="connsiteX199" fmla="*/ 375447 w 1145140"/>
              <a:gd name="connsiteY199" fmla="*/ 356098 h 1146608"/>
              <a:gd name="connsiteX200" fmla="*/ 489882 w 1145140"/>
              <a:gd name="connsiteY200" fmla="*/ 325151 h 1146608"/>
              <a:gd name="connsiteX201" fmla="*/ 489882 w 1145140"/>
              <a:gd name="connsiteY201" fmla="*/ 298881 h 1146608"/>
              <a:gd name="connsiteX202" fmla="*/ 511833 w 1145140"/>
              <a:gd name="connsiteY202" fmla="*/ 276570 h 1146608"/>
              <a:gd name="connsiteX203" fmla="*/ 534144 w 1145140"/>
              <a:gd name="connsiteY203" fmla="*/ 298881 h 1146608"/>
              <a:gd name="connsiteX204" fmla="*/ 534144 w 1145140"/>
              <a:gd name="connsiteY204" fmla="*/ 325151 h 1146608"/>
              <a:gd name="connsiteX205" fmla="*/ 713713 w 1145140"/>
              <a:gd name="connsiteY205" fmla="*/ 399641 h 1146608"/>
              <a:gd name="connsiteX206" fmla="*/ 738183 w 1145140"/>
              <a:gd name="connsiteY206" fmla="*/ 375530 h 1146608"/>
              <a:gd name="connsiteX207" fmla="*/ 738183 w 1145140"/>
              <a:gd name="connsiteY207" fmla="*/ 185526 h 1146608"/>
              <a:gd name="connsiteX208" fmla="*/ 744660 w 1145140"/>
              <a:gd name="connsiteY208" fmla="*/ 169693 h 1146608"/>
              <a:gd name="connsiteX209" fmla="*/ 894001 w 1145140"/>
              <a:gd name="connsiteY209" fmla="*/ 20712 h 1146608"/>
              <a:gd name="connsiteX210" fmla="*/ 929672 w 1145140"/>
              <a:gd name="connsiteY210" fmla="*/ 1280 h 114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</a:cxnLst>
            <a:rect l="l" t="t" r="r" b="b"/>
            <a:pathLst>
              <a:path w="1145140" h="1146608">
                <a:moveTo>
                  <a:pt x="509588" y="613568"/>
                </a:moveTo>
                <a:cubicBezTo>
                  <a:pt x="515324" y="613568"/>
                  <a:pt x="521059" y="615702"/>
                  <a:pt x="525002" y="619969"/>
                </a:cubicBezTo>
                <a:cubicBezTo>
                  <a:pt x="529304" y="624236"/>
                  <a:pt x="531455" y="629926"/>
                  <a:pt x="531455" y="635615"/>
                </a:cubicBezTo>
                <a:cubicBezTo>
                  <a:pt x="531455" y="641661"/>
                  <a:pt x="529304" y="646995"/>
                  <a:pt x="525002" y="651262"/>
                </a:cubicBezTo>
                <a:cubicBezTo>
                  <a:pt x="521059" y="655173"/>
                  <a:pt x="515324" y="657663"/>
                  <a:pt x="509588" y="657663"/>
                </a:cubicBezTo>
                <a:cubicBezTo>
                  <a:pt x="503494" y="657663"/>
                  <a:pt x="497759" y="655173"/>
                  <a:pt x="493816" y="651262"/>
                </a:cubicBezTo>
                <a:cubicBezTo>
                  <a:pt x="489873" y="646995"/>
                  <a:pt x="487363" y="641661"/>
                  <a:pt x="487363" y="635615"/>
                </a:cubicBezTo>
                <a:cubicBezTo>
                  <a:pt x="487363" y="629926"/>
                  <a:pt x="489873" y="624236"/>
                  <a:pt x="493816" y="619969"/>
                </a:cubicBezTo>
                <a:cubicBezTo>
                  <a:pt x="497759" y="615702"/>
                  <a:pt x="503494" y="613568"/>
                  <a:pt x="509588" y="613568"/>
                </a:cubicBezTo>
                <a:close/>
                <a:moveTo>
                  <a:pt x="511833" y="503279"/>
                </a:moveTo>
                <a:cubicBezTo>
                  <a:pt x="440581" y="503279"/>
                  <a:pt x="382644" y="561576"/>
                  <a:pt x="382644" y="633188"/>
                </a:cubicBezTo>
                <a:cubicBezTo>
                  <a:pt x="382644" y="704439"/>
                  <a:pt x="440581" y="763096"/>
                  <a:pt x="511833" y="763096"/>
                </a:cubicBezTo>
                <a:cubicBezTo>
                  <a:pt x="583445" y="763096"/>
                  <a:pt x="641741" y="704439"/>
                  <a:pt x="641741" y="633188"/>
                </a:cubicBezTo>
                <a:cubicBezTo>
                  <a:pt x="641741" y="605478"/>
                  <a:pt x="632745" y="579929"/>
                  <a:pt x="617991" y="558697"/>
                </a:cubicBezTo>
                <a:lnTo>
                  <a:pt x="578407" y="598281"/>
                </a:lnTo>
                <a:cubicBezTo>
                  <a:pt x="574088" y="602600"/>
                  <a:pt x="568331" y="604759"/>
                  <a:pt x="562573" y="604759"/>
                </a:cubicBezTo>
                <a:cubicBezTo>
                  <a:pt x="556815" y="604759"/>
                  <a:pt x="551417" y="602600"/>
                  <a:pt x="546739" y="598281"/>
                </a:cubicBezTo>
                <a:cubicBezTo>
                  <a:pt x="538103" y="589645"/>
                  <a:pt x="538103" y="575251"/>
                  <a:pt x="546739" y="566614"/>
                </a:cubicBezTo>
                <a:lnTo>
                  <a:pt x="586683" y="527030"/>
                </a:lnTo>
                <a:cubicBezTo>
                  <a:pt x="565452" y="512276"/>
                  <a:pt x="539542" y="503279"/>
                  <a:pt x="511833" y="503279"/>
                </a:cubicBezTo>
                <a:close/>
                <a:moveTo>
                  <a:pt x="310177" y="407770"/>
                </a:moveTo>
                <a:cubicBezTo>
                  <a:pt x="315924" y="407770"/>
                  <a:pt x="321672" y="409934"/>
                  <a:pt x="325982" y="414264"/>
                </a:cubicBezTo>
                <a:cubicBezTo>
                  <a:pt x="334604" y="423284"/>
                  <a:pt x="334604" y="437355"/>
                  <a:pt x="325982" y="446014"/>
                </a:cubicBezTo>
                <a:lnTo>
                  <a:pt x="325982" y="446375"/>
                </a:lnTo>
                <a:cubicBezTo>
                  <a:pt x="321672" y="450704"/>
                  <a:pt x="315565" y="452869"/>
                  <a:pt x="310177" y="452869"/>
                </a:cubicBezTo>
                <a:cubicBezTo>
                  <a:pt x="304429" y="452869"/>
                  <a:pt x="298682" y="450704"/>
                  <a:pt x="294012" y="446375"/>
                </a:cubicBezTo>
                <a:cubicBezTo>
                  <a:pt x="285750" y="437716"/>
                  <a:pt x="285750" y="423284"/>
                  <a:pt x="294012" y="414625"/>
                </a:cubicBezTo>
                <a:lnTo>
                  <a:pt x="294371" y="414264"/>
                </a:lnTo>
                <a:cubicBezTo>
                  <a:pt x="298682" y="409934"/>
                  <a:pt x="304429" y="407770"/>
                  <a:pt x="310177" y="407770"/>
                </a:cubicBezTo>
                <a:close/>
                <a:moveTo>
                  <a:pt x="999799" y="176890"/>
                </a:moveTo>
                <a:lnTo>
                  <a:pt x="877447" y="299241"/>
                </a:lnTo>
                <a:lnTo>
                  <a:pt x="814472" y="362216"/>
                </a:lnTo>
                <a:lnTo>
                  <a:pt x="950498" y="362216"/>
                </a:lnTo>
                <a:lnTo>
                  <a:pt x="1093001" y="219713"/>
                </a:lnTo>
                <a:cubicBezTo>
                  <a:pt x="1103797" y="208917"/>
                  <a:pt x="1099839" y="195962"/>
                  <a:pt x="1098039" y="192364"/>
                </a:cubicBezTo>
                <a:cubicBezTo>
                  <a:pt x="1096960" y="188765"/>
                  <a:pt x="1090842" y="176890"/>
                  <a:pt x="1075368" y="176890"/>
                </a:cubicBezTo>
                <a:close/>
                <a:moveTo>
                  <a:pt x="444862" y="121443"/>
                </a:moveTo>
                <a:lnTo>
                  <a:pt x="579942" y="121443"/>
                </a:lnTo>
                <a:cubicBezTo>
                  <a:pt x="603356" y="121443"/>
                  <a:pt x="622447" y="140521"/>
                  <a:pt x="622447" y="163918"/>
                </a:cubicBezTo>
                <a:lnTo>
                  <a:pt x="622447" y="220792"/>
                </a:lnTo>
                <a:cubicBezTo>
                  <a:pt x="633614" y="223671"/>
                  <a:pt x="644781" y="227271"/>
                  <a:pt x="655947" y="230870"/>
                </a:cubicBezTo>
                <a:cubicBezTo>
                  <a:pt x="667474" y="235190"/>
                  <a:pt x="673598" y="247789"/>
                  <a:pt x="669275" y="259667"/>
                </a:cubicBezTo>
                <a:cubicBezTo>
                  <a:pt x="665313" y="271186"/>
                  <a:pt x="652345" y="277305"/>
                  <a:pt x="640818" y="273346"/>
                </a:cubicBezTo>
                <a:cubicBezTo>
                  <a:pt x="630372" y="269386"/>
                  <a:pt x="619926" y="266147"/>
                  <a:pt x="609120" y="263627"/>
                </a:cubicBezTo>
                <a:cubicBezTo>
                  <a:pt x="590749" y="258587"/>
                  <a:pt x="577421" y="241669"/>
                  <a:pt x="577421" y="222591"/>
                </a:cubicBezTo>
                <a:lnTo>
                  <a:pt x="577421" y="166438"/>
                </a:lnTo>
                <a:lnTo>
                  <a:pt x="447384" y="166438"/>
                </a:lnTo>
                <a:lnTo>
                  <a:pt x="447384" y="222591"/>
                </a:lnTo>
                <a:cubicBezTo>
                  <a:pt x="447384" y="242029"/>
                  <a:pt x="434416" y="258587"/>
                  <a:pt x="415685" y="263627"/>
                </a:cubicBezTo>
                <a:cubicBezTo>
                  <a:pt x="381825" y="272266"/>
                  <a:pt x="349406" y="285944"/>
                  <a:pt x="319148" y="303942"/>
                </a:cubicBezTo>
                <a:cubicBezTo>
                  <a:pt x="302578" y="313301"/>
                  <a:pt x="281686" y="310782"/>
                  <a:pt x="267998" y="297103"/>
                </a:cubicBezTo>
                <a:lnTo>
                  <a:pt x="228014" y="257148"/>
                </a:lnTo>
                <a:lnTo>
                  <a:pt x="135440" y="349297"/>
                </a:lnTo>
                <a:lnTo>
                  <a:pt x="175783" y="389613"/>
                </a:lnTo>
                <a:cubicBezTo>
                  <a:pt x="189472" y="402931"/>
                  <a:pt x="191993" y="424169"/>
                  <a:pt x="182627" y="440727"/>
                </a:cubicBezTo>
                <a:cubicBezTo>
                  <a:pt x="164617" y="470964"/>
                  <a:pt x="151289" y="503360"/>
                  <a:pt x="142644" y="537196"/>
                </a:cubicBezTo>
                <a:cubicBezTo>
                  <a:pt x="137601" y="555914"/>
                  <a:pt x="121031" y="568513"/>
                  <a:pt x="101580" y="568513"/>
                </a:cubicBezTo>
                <a:lnTo>
                  <a:pt x="44666" y="568513"/>
                </a:lnTo>
                <a:lnTo>
                  <a:pt x="44666" y="699178"/>
                </a:lnTo>
                <a:lnTo>
                  <a:pt x="101580" y="699178"/>
                </a:lnTo>
                <a:cubicBezTo>
                  <a:pt x="121031" y="699178"/>
                  <a:pt x="137961" y="712137"/>
                  <a:pt x="142644" y="730495"/>
                </a:cubicBezTo>
                <a:cubicBezTo>
                  <a:pt x="151289" y="764331"/>
                  <a:pt x="164977" y="796727"/>
                  <a:pt x="182627" y="826964"/>
                </a:cubicBezTo>
                <a:cubicBezTo>
                  <a:pt x="191993" y="843522"/>
                  <a:pt x="189832" y="864400"/>
                  <a:pt x="175783" y="878078"/>
                </a:cubicBezTo>
                <a:lnTo>
                  <a:pt x="135440" y="918394"/>
                </a:lnTo>
                <a:lnTo>
                  <a:pt x="228014" y="1010903"/>
                </a:lnTo>
                <a:lnTo>
                  <a:pt x="268358" y="970228"/>
                </a:lnTo>
                <a:cubicBezTo>
                  <a:pt x="282046" y="956910"/>
                  <a:pt x="302938" y="954030"/>
                  <a:pt x="319508" y="963749"/>
                </a:cubicBezTo>
                <a:cubicBezTo>
                  <a:pt x="349406" y="981387"/>
                  <a:pt x="382185" y="994705"/>
                  <a:pt x="415685" y="1003704"/>
                </a:cubicBezTo>
                <a:cubicBezTo>
                  <a:pt x="434416" y="1008744"/>
                  <a:pt x="447384" y="1025302"/>
                  <a:pt x="447384" y="1044380"/>
                </a:cubicBezTo>
                <a:lnTo>
                  <a:pt x="447384" y="1101613"/>
                </a:lnTo>
                <a:lnTo>
                  <a:pt x="577781" y="1101613"/>
                </a:lnTo>
                <a:lnTo>
                  <a:pt x="577781" y="1044740"/>
                </a:lnTo>
                <a:cubicBezTo>
                  <a:pt x="577781" y="1025662"/>
                  <a:pt x="590749" y="1008744"/>
                  <a:pt x="609120" y="1003704"/>
                </a:cubicBezTo>
                <a:cubicBezTo>
                  <a:pt x="642980" y="995065"/>
                  <a:pt x="675399" y="981387"/>
                  <a:pt x="705657" y="964109"/>
                </a:cubicBezTo>
                <a:cubicBezTo>
                  <a:pt x="722226" y="954390"/>
                  <a:pt x="743119" y="956910"/>
                  <a:pt x="756807" y="970588"/>
                </a:cubicBezTo>
                <a:lnTo>
                  <a:pt x="797150" y="1010903"/>
                </a:lnTo>
                <a:lnTo>
                  <a:pt x="889365" y="918394"/>
                </a:lnTo>
                <a:lnTo>
                  <a:pt x="849381" y="878438"/>
                </a:lnTo>
                <a:cubicBezTo>
                  <a:pt x="835693" y="864760"/>
                  <a:pt x="833172" y="843882"/>
                  <a:pt x="842897" y="827324"/>
                </a:cubicBezTo>
                <a:cubicBezTo>
                  <a:pt x="860548" y="797087"/>
                  <a:pt x="873876" y="764691"/>
                  <a:pt x="882881" y="730495"/>
                </a:cubicBezTo>
                <a:cubicBezTo>
                  <a:pt x="887564" y="712137"/>
                  <a:pt x="904494" y="699178"/>
                  <a:pt x="923945" y="699178"/>
                </a:cubicBezTo>
                <a:lnTo>
                  <a:pt x="980138" y="699178"/>
                </a:lnTo>
                <a:lnTo>
                  <a:pt x="980138" y="568513"/>
                </a:lnTo>
                <a:lnTo>
                  <a:pt x="923945" y="568513"/>
                </a:lnTo>
                <a:cubicBezTo>
                  <a:pt x="904494" y="568513"/>
                  <a:pt x="887924" y="555914"/>
                  <a:pt x="882881" y="537196"/>
                </a:cubicBezTo>
                <a:cubicBezTo>
                  <a:pt x="879999" y="526037"/>
                  <a:pt x="876757" y="515239"/>
                  <a:pt x="873155" y="504800"/>
                </a:cubicBezTo>
                <a:cubicBezTo>
                  <a:pt x="868833" y="493281"/>
                  <a:pt x="874956" y="480323"/>
                  <a:pt x="886483" y="476363"/>
                </a:cubicBezTo>
                <a:cubicBezTo>
                  <a:pt x="898370" y="472043"/>
                  <a:pt x="910978" y="478163"/>
                  <a:pt x="915300" y="489681"/>
                </a:cubicBezTo>
                <a:cubicBezTo>
                  <a:pt x="919263" y="500840"/>
                  <a:pt x="922865" y="512359"/>
                  <a:pt x="925746" y="523878"/>
                </a:cubicBezTo>
                <a:lnTo>
                  <a:pt x="982660" y="523878"/>
                </a:lnTo>
                <a:cubicBezTo>
                  <a:pt x="1006074" y="523878"/>
                  <a:pt x="1025165" y="542955"/>
                  <a:pt x="1025165" y="565993"/>
                </a:cubicBezTo>
                <a:lnTo>
                  <a:pt x="1025165" y="701698"/>
                </a:lnTo>
                <a:cubicBezTo>
                  <a:pt x="1025165" y="724736"/>
                  <a:pt x="1006074" y="743813"/>
                  <a:pt x="982660" y="743813"/>
                </a:cubicBezTo>
                <a:lnTo>
                  <a:pt x="925746" y="743813"/>
                </a:lnTo>
                <a:cubicBezTo>
                  <a:pt x="916021" y="780529"/>
                  <a:pt x="901252" y="815445"/>
                  <a:pt x="882521" y="848202"/>
                </a:cubicBezTo>
                <a:lnTo>
                  <a:pt x="922865" y="888517"/>
                </a:lnTo>
                <a:cubicBezTo>
                  <a:pt x="939074" y="905075"/>
                  <a:pt x="939074" y="931712"/>
                  <a:pt x="922865" y="948271"/>
                </a:cubicBezTo>
                <a:lnTo>
                  <a:pt x="827048" y="1044020"/>
                </a:lnTo>
                <a:cubicBezTo>
                  <a:pt x="810478" y="1060578"/>
                  <a:pt x="783462" y="1060578"/>
                  <a:pt x="766893" y="1044020"/>
                </a:cubicBezTo>
                <a:lnTo>
                  <a:pt x="726549" y="1003704"/>
                </a:lnTo>
                <a:cubicBezTo>
                  <a:pt x="693770" y="1022422"/>
                  <a:pt x="658829" y="1036821"/>
                  <a:pt x="622447" y="1046539"/>
                </a:cubicBezTo>
                <a:lnTo>
                  <a:pt x="622447" y="1104133"/>
                </a:lnTo>
                <a:cubicBezTo>
                  <a:pt x="622447" y="1127530"/>
                  <a:pt x="603356" y="1146608"/>
                  <a:pt x="579942" y="1146608"/>
                </a:cubicBezTo>
                <a:lnTo>
                  <a:pt x="444862" y="1146608"/>
                </a:lnTo>
                <a:cubicBezTo>
                  <a:pt x="421448" y="1146608"/>
                  <a:pt x="402357" y="1127530"/>
                  <a:pt x="402357" y="1104133"/>
                </a:cubicBezTo>
                <a:lnTo>
                  <a:pt x="402357" y="1046539"/>
                </a:lnTo>
                <a:cubicBezTo>
                  <a:pt x="365976" y="1036821"/>
                  <a:pt x="331035" y="1022422"/>
                  <a:pt x="298616" y="1003344"/>
                </a:cubicBezTo>
                <a:lnTo>
                  <a:pt x="257552" y="1044020"/>
                </a:lnTo>
                <a:cubicBezTo>
                  <a:pt x="241342" y="1060578"/>
                  <a:pt x="214326" y="1060578"/>
                  <a:pt x="197756" y="1044020"/>
                </a:cubicBezTo>
                <a:lnTo>
                  <a:pt x="101940" y="948271"/>
                </a:lnTo>
                <a:cubicBezTo>
                  <a:pt x="85730" y="931712"/>
                  <a:pt x="85730" y="905075"/>
                  <a:pt x="101940" y="888517"/>
                </a:cubicBezTo>
                <a:lnTo>
                  <a:pt x="143004" y="847842"/>
                </a:lnTo>
                <a:cubicBezTo>
                  <a:pt x="123913" y="815085"/>
                  <a:pt x="109504" y="780169"/>
                  <a:pt x="99779" y="743813"/>
                </a:cubicBezTo>
                <a:lnTo>
                  <a:pt x="42145" y="743813"/>
                </a:lnTo>
                <a:cubicBezTo>
                  <a:pt x="19091" y="743813"/>
                  <a:pt x="0" y="724736"/>
                  <a:pt x="0" y="701698"/>
                </a:cubicBezTo>
                <a:lnTo>
                  <a:pt x="0" y="565993"/>
                </a:lnTo>
                <a:cubicBezTo>
                  <a:pt x="0" y="542955"/>
                  <a:pt x="19091" y="523878"/>
                  <a:pt x="42145" y="523878"/>
                </a:cubicBezTo>
                <a:lnTo>
                  <a:pt x="99779" y="523878"/>
                </a:lnTo>
                <a:cubicBezTo>
                  <a:pt x="109144" y="487522"/>
                  <a:pt x="123913" y="452606"/>
                  <a:pt x="142644" y="419849"/>
                </a:cubicBezTo>
                <a:lnTo>
                  <a:pt x="101940" y="379174"/>
                </a:lnTo>
                <a:cubicBezTo>
                  <a:pt x="85730" y="362616"/>
                  <a:pt x="85730" y="335979"/>
                  <a:pt x="101940" y="319421"/>
                </a:cubicBezTo>
                <a:lnTo>
                  <a:pt x="197756" y="223671"/>
                </a:lnTo>
                <a:cubicBezTo>
                  <a:pt x="214326" y="207113"/>
                  <a:pt x="241342" y="207113"/>
                  <a:pt x="257552" y="223671"/>
                </a:cubicBezTo>
                <a:lnTo>
                  <a:pt x="298256" y="264347"/>
                </a:lnTo>
                <a:cubicBezTo>
                  <a:pt x="331035" y="245269"/>
                  <a:pt x="365976" y="230511"/>
                  <a:pt x="402357" y="220792"/>
                </a:cubicBezTo>
                <a:lnTo>
                  <a:pt x="402357" y="163918"/>
                </a:lnTo>
                <a:cubicBezTo>
                  <a:pt x="402357" y="140521"/>
                  <a:pt x="421448" y="121443"/>
                  <a:pt x="444862" y="121443"/>
                </a:cubicBezTo>
                <a:close/>
                <a:moveTo>
                  <a:pt x="941862" y="44823"/>
                </a:moveTo>
                <a:cubicBezTo>
                  <a:pt x="936914" y="45003"/>
                  <a:pt x="931066" y="46802"/>
                  <a:pt x="925668" y="52380"/>
                </a:cubicBezTo>
                <a:lnTo>
                  <a:pt x="782805" y="194883"/>
                </a:lnTo>
                <a:lnTo>
                  <a:pt x="782805" y="330548"/>
                </a:lnTo>
                <a:lnTo>
                  <a:pt x="845780" y="267574"/>
                </a:lnTo>
                <a:lnTo>
                  <a:pt x="968131" y="145222"/>
                </a:lnTo>
                <a:lnTo>
                  <a:pt x="968131" y="70013"/>
                </a:lnTo>
                <a:cubicBezTo>
                  <a:pt x="968131" y="54539"/>
                  <a:pt x="956256" y="48421"/>
                  <a:pt x="952657" y="46982"/>
                </a:cubicBezTo>
                <a:cubicBezTo>
                  <a:pt x="950858" y="46082"/>
                  <a:pt x="946810" y="44643"/>
                  <a:pt x="941862" y="44823"/>
                </a:cubicBezTo>
                <a:close/>
                <a:moveTo>
                  <a:pt x="929672" y="1280"/>
                </a:moveTo>
                <a:cubicBezTo>
                  <a:pt x="942761" y="-1329"/>
                  <a:pt x="956616" y="21"/>
                  <a:pt x="969930" y="5598"/>
                </a:cubicBezTo>
                <a:cubicBezTo>
                  <a:pt x="996200" y="16394"/>
                  <a:pt x="1012753" y="41224"/>
                  <a:pt x="1012753" y="69653"/>
                </a:cubicBezTo>
                <a:lnTo>
                  <a:pt x="1013113" y="132268"/>
                </a:lnTo>
                <a:lnTo>
                  <a:pt x="1075368" y="132268"/>
                </a:lnTo>
                <a:cubicBezTo>
                  <a:pt x="1104157" y="132268"/>
                  <a:pt x="1128627" y="148821"/>
                  <a:pt x="1139783" y="175450"/>
                </a:cubicBezTo>
                <a:cubicBezTo>
                  <a:pt x="1150578" y="201720"/>
                  <a:pt x="1144821" y="230868"/>
                  <a:pt x="1124669" y="251380"/>
                </a:cubicBezTo>
                <a:lnTo>
                  <a:pt x="975328" y="400720"/>
                </a:lnTo>
                <a:cubicBezTo>
                  <a:pt x="971370" y="405039"/>
                  <a:pt x="965612" y="407198"/>
                  <a:pt x="959854" y="407198"/>
                </a:cubicBezTo>
                <a:lnTo>
                  <a:pt x="769490" y="407198"/>
                </a:lnTo>
                <a:lnTo>
                  <a:pt x="745380" y="431308"/>
                </a:lnTo>
                <a:cubicBezTo>
                  <a:pt x="789282" y="481688"/>
                  <a:pt x="814832" y="544303"/>
                  <a:pt x="819870" y="610516"/>
                </a:cubicBezTo>
                <a:lnTo>
                  <a:pt x="845780" y="610516"/>
                </a:lnTo>
                <a:cubicBezTo>
                  <a:pt x="858375" y="610516"/>
                  <a:pt x="868451" y="620593"/>
                  <a:pt x="868451" y="633188"/>
                </a:cubicBezTo>
                <a:cubicBezTo>
                  <a:pt x="868451" y="645423"/>
                  <a:pt x="858375" y="655499"/>
                  <a:pt x="845780" y="655499"/>
                </a:cubicBezTo>
                <a:lnTo>
                  <a:pt x="819870" y="655499"/>
                </a:lnTo>
                <a:cubicBezTo>
                  <a:pt x="814472" y="729629"/>
                  <a:pt x="783165" y="798362"/>
                  <a:pt x="730266" y="851261"/>
                </a:cubicBezTo>
                <a:cubicBezTo>
                  <a:pt x="677367" y="904519"/>
                  <a:pt x="608275" y="935827"/>
                  <a:pt x="534144" y="941225"/>
                </a:cubicBezTo>
                <a:lnTo>
                  <a:pt x="534144" y="967134"/>
                </a:lnTo>
                <a:cubicBezTo>
                  <a:pt x="534144" y="979369"/>
                  <a:pt x="524068" y="989445"/>
                  <a:pt x="511833" y="989445"/>
                </a:cubicBezTo>
                <a:cubicBezTo>
                  <a:pt x="499598" y="989445"/>
                  <a:pt x="489882" y="979369"/>
                  <a:pt x="489882" y="967134"/>
                </a:cubicBezTo>
                <a:lnTo>
                  <a:pt x="489882" y="941225"/>
                </a:lnTo>
                <a:cubicBezTo>
                  <a:pt x="416111" y="935827"/>
                  <a:pt x="347018" y="904519"/>
                  <a:pt x="293760" y="851261"/>
                </a:cubicBezTo>
                <a:cubicBezTo>
                  <a:pt x="240501" y="797642"/>
                  <a:pt x="209913" y="727830"/>
                  <a:pt x="204515" y="655499"/>
                </a:cubicBezTo>
                <a:lnTo>
                  <a:pt x="178246" y="655499"/>
                </a:lnTo>
                <a:cubicBezTo>
                  <a:pt x="166011" y="655499"/>
                  <a:pt x="155575" y="645423"/>
                  <a:pt x="155575" y="633188"/>
                </a:cubicBezTo>
                <a:cubicBezTo>
                  <a:pt x="155575" y="620593"/>
                  <a:pt x="166011" y="610516"/>
                  <a:pt x="178246" y="610516"/>
                </a:cubicBezTo>
                <a:lnTo>
                  <a:pt x="204515" y="610516"/>
                </a:lnTo>
                <a:cubicBezTo>
                  <a:pt x="207034" y="573451"/>
                  <a:pt x="216750" y="536026"/>
                  <a:pt x="233304" y="500760"/>
                </a:cubicBezTo>
                <a:cubicBezTo>
                  <a:pt x="238702" y="489605"/>
                  <a:pt x="252016" y="484927"/>
                  <a:pt x="263172" y="489965"/>
                </a:cubicBezTo>
                <a:cubicBezTo>
                  <a:pt x="274327" y="495362"/>
                  <a:pt x="279006" y="508677"/>
                  <a:pt x="273608" y="519833"/>
                </a:cubicBezTo>
                <a:cubicBezTo>
                  <a:pt x="259933" y="548981"/>
                  <a:pt x="252016" y="579569"/>
                  <a:pt x="249137" y="610516"/>
                </a:cubicBezTo>
                <a:lnTo>
                  <a:pt x="269289" y="610516"/>
                </a:lnTo>
                <a:cubicBezTo>
                  <a:pt x="281525" y="610516"/>
                  <a:pt x="291601" y="620593"/>
                  <a:pt x="291601" y="633188"/>
                </a:cubicBezTo>
                <a:cubicBezTo>
                  <a:pt x="291601" y="645423"/>
                  <a:pt x="281525" y="655499"/>
                  <a:pt x="269289" y="655499"/>
                </a:cubicBezTo>
                <a:lnTo>
                  <a:pt x="249497" y="655499"/>
                </a:lnTo>
                <a:cubicBezTo>
                  <a:pt x="254535" y="716315"/>
                  <a:pt x="280805" y="774611"/>
                  <a:pt x="325787" y="819593"/>
                </a:cubicBezTo>
                <a:cubicBezTo>
                  <a:pt x="371489" y="865655"/>
                  <a:pt x="429785" y="890845"/>
                  <a:pt x="489882" y="895883"/>
                </a:cubicBezTo>
                <a:lnTo>
                  <a:pt x="489882" y="876091"/>
                </a:lnTo>
                <a:cubicBezTo>
                  <a:pt x="489882" y="863856"/>
                  <a:pt x="499598" y="853780"/>
                  <a:pt x="511833" y="853780"/>
                </a:cubicBezTo>
                <a:cubicBezTo>
                  <a:pt x="524068" y="853780"/>
                  <a:pt x="534144" y="863856"/>
                  <a:pt x="534144" y="876091"/>
                </a:cubicBezTo>
                <a:lnTo>
                  <a:pt x="534144" y="895883"/>
                </a:lnTo>
                <a:cubicBezTo>
                  <a:pt x="594240" y="890845"/>
                  <a:pt x="652897" y="865655"/>
                  <a:pt x="698599" y="819593"/>
                </a:cubicBezTo>
                <a:cubicBezTo>
                  <a:pt x="744300" y="773892"/>
                  <a:pt x="769850" y="715235"/>
                  <a:pt x="774888" y="655499"/>
                </a:cubicBezTo>
                <a:lnTo>
                  <a:pt x="755096" y="655499"/>
                </a:lnTo>
                <a:cubicBezTo>
                  <a:pt x="742861" y="655499"/>
                  <a:pt x="732785" y="645423"/>
                  <a:pt x="732785" y="633188"/>
                </a:cubicBezTo>
                <a:cubicBezTo>
                  <a:pt x="732785" y="620593"/>
                  <a:pt x="742861" y="610516"/>
                  <a:pt x="755096" y="610516"/>
                </a:cubicBezTo>
                <a:lnTo>
                  <a:pt x="774888" y="610516"/>
                </a:lnTo>
                <a:cubicBezTo>
                  <a:pt x="770210" y="557618"/>
                  <a:pt x="750058" y="505798"/>
                  <a:pt x="713713" y="462975"/>
                </a:cubicBezTo>
                <a:lnTo>
                  <a:pt x="650018" y="526670"/>
                </a:lnTo>
                <a:cubicBezTo>
                  <a:pt x="672689" y="556178"/>
                  <a:pt x="686364" y="593243"/>
                  <a:pt x="686364" y="633188"/>
                </a:cubicBezTo>
                <a:cubicBezTo>
                  <a:pt x="686364" y="729269"/>
                  <a:pt x="608275" y="807358"/>
                  <a:pt x="511833" y="807358"/>
                </a:cubicBezTo>
                <a:cubicBezTo>
                  <a:pt x="416111" y="807358"/>
                  <a:pt x="337662" y="729269"/>
                  <a:pt x="337662" y="633188"/>
                </a:cubicBezTo>
                <a:cubicBezTo>
                  <a:pt x="337662" y="537106"/>
                  <a:pt x="416111" y="458657"/>
                  <a:pt x="511833" y="458657"/>
                </a:cubicBezTo>
                <a:cubicBezTo>
                  <a:pt x="552137" y="458657"/>
                  <a:pt x="588842" y="472332"/>
                  <a:pt x="618351" y="495003"/>
                </a:cubicBezTo>
                <a:lnTo>
                  <a:pt x="682045" y="431308"/>
                </a:lnTo>
                <a:cubicBezTo>
                  <a:pt x="639582" y="395322"/>
                  <a:pt x="587763" y="374451"/>
                  <a:pt x="534144" y="370133"/>
                </a:cubicBezTo>
                <a:lnTo>
                  <a:pt x="534144" y="389925"/>
                </a:lnTo>
                <a:cubicBezTo>
                  <a:pt x="534144" y="402160"/>
                  <a:pt x="524068" y="412236"/>
                  <a:pt x="511833" y="412236"/>
                </a:cubicBezTo>
                <a:cubicBezTo>
                  <a:pt x="499598" y="412236"/>
                  <a:pt x="489882" y="402160"/>
                  <a:pt x="489882" y="389925"/>
                </a:cubicBezTo>
                <a:lnTo>
                  <a:pt x="489882" y="370133"/>
                </a:lnTo>
                <a:cubicBezTo>
                  <a:pt x="457854" y="372652"/>
                  <a:pt x="425467" y="381288"/>
                  <a:pt x="395239" y="396042"/>
                </a:cubicBezTo>
                <a:cubicBezTo>
                  <a:pt x="384443" y="401800"/>
                  <a:pt x="370769" y="397122"/>
                  <a:pt x="365371" y="385966"/>
                </a:cubicBezTo>
                <a:cubicBezTo>
                  <a:pt x="359973" y="375171"/>
                  <a:pt x="364651" y="361496"/>
                  <a:pt x="375447" y="356098"/>
                </a:cubicBezTo>
                <a:cubicBezTo>
                  <a:pt x="412152" y="338105"/>
                  <a:pt x="451017" y="328029"/>
                  <a:pt x="489882" y="325151"/>
                </a:cubicBezTo>
                <a:lnTo>
                  <a:pt x="489882" y="298881"/>
                </a:lnTo>
                <a:cubicBezTo>
                  <a:pt x="489882" y="286646"/>
                  <a:pt x="499598" y="276570"/>
                  <a:pt x="511833" y="276570"/>
                </a:cubicBezTo>
                <a:cubicBezTo>
                  <a:pt x="524068" y="276570"/>
                  <a:pt x="534144" y="286646"/>
                  <a:pt x="534144" y="298881"/>
                </a:cubicBezTo>
                <a:lnTo>
                  <a:pt x="534144" y="325151"/>
                </a:lnTo>
                <a:cubicBezTo>
                  <a:pt x="599278" y="329829"/>
                  <a:pt x="662613" y="355019"/>
                  <a:pt x="713713" y="399641"/>
                </a:cubicBezTo>
                <a:lnTo>
                  <a:pt x="738183" y="375530"/>
                </a:lnTo>
                <a:lnTo>
                  <a:pt x="738183" y="185526"/>
                </a:lnTo>
                <a:cubicBezTo>
                  <a:pt x="738183" y="179409"/>
                  <a:pt x="740342" y="173651"/>
                  <a:pt x="744660" y="169693"/>
                </a:cubicBezTo>
                <a:lnTo>
                  <a:pt x="894001" y="20712"/>
                </a:lnTo>
                <a:cubicBezTo>
                  <a:pt x="904257" y="10456"/>
                  <a:pt x="916582" y="3889"/>
                  <a:pt x="929672" y="128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038DDE14-45CB-F44B-ABFE-48CD8C29CC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94934" y="2852582"/>
            <a:ext cx="1351780" cy="902844"/>
          </a:xfrm>
          <a:custGeom>
            <a:avLst/>
            <a:gdLst>
              <a:gd name="connsiteX0" fmla="*/ 1048678 w 1145117"/>
              <a:gd name="connsiteY0" fmla="*/ 645265 h 764815"/>
              <a:gd name="connsiteX1" fmla="*/ 1064235 w 1145117"/>
              <a:gd name="connsiteY1" fmla="*/ 651889 h 764815"/>
              <a:gd name="connsiteX2" fmla="*/ 1063878 w 1145117"/>
              <a:gd name="connsiteY2" fmla="*/ 683400 h 764815"/>
              <a:gd name="connsiteX3" fmla="*/ 1048187 w 1145117"/>
              <a:gd name="connsiteY3" fmla="*/ 690204 h 764815"/>
              <a:gd name="connsiteX4" fmla="*/ 1032496 w 1145117"/>
              <a:gd name="connsiteY4" fmla="*/ 683758 h 764815"/>
              <a:gd name="connsiteX5" fmla="*/ 1032496 w 1145117"/>
              <a:gd name="connsiteY5" fmla="*/ 652247 h 764815"/>
              <a:gd name="connsiteX6" fmla="*/ 1032853 w 1145117"/>
              <a:gd name="connsiteY6" fmla="*/ 651531 h 764815"/>
              <a:gd name="connsiteX7" fmla="*/ 1048678 w 1145117"/>
              <a:gd name="connsiteY7" fmla="*/ 645265 h 764815"/>
              <a:gd name="connsiteX8" fmla="*/ 572411 w 1145117"/>
              <a:gd name="connsiteY8" fmla="*/ 533500 h 764815"/>
              <a:gd name="connsiteX9" fmla="*/ 541110 w 1145117"/>
              <a:gd name="connsiteY9" fmla="*/ 564798 h 764815"/>
              <a:gd name="connsiteX10" fmla="*/ 572411 w 1145117"/>
              <a:gd name="connsiteY10" fmla="*/ 596096 h 764815"/>
              <a:gd name="connsiteX11" fmla="*/ 603711 w 1145117"/>
              <a:gd name="connsiteY11" fmla="*/ 564798 h 764815"/>
              <a:gd name="connsiteX12" fmla="*/ 572411 w 1145117"/>
              <a:gd name="connsiteY12" fmla="*/ 533500 h 764815"/>
              <a:gd name="connsiteX13" fmla="*/ 274872 w 1145117"/>
              <a:gd name="connsiteY13" fmla="*/ 259016 h 764815"/>
              <a:gd name="connsiteX14" fmla="*/ 44613 w 1145117"/>
              <a:gd name="connsiteY14" fmla="*/ 489611 h 764815"/>
              <a:gd name="connsiteX15" fmla="*/ 82390 w 1145117"/>
              <a:gd name="connsiteY15" fmla="*/ 616241 h 764815"/>
              <a:gd name="connsiteX16" fmla="*/ 212630 w 1145117"/>
              <a:gd name="connsiteY16" fmla="*/ 486014 h 764815"/>
              <a:gd name="connsiteX17" fmla="*/ 228461 w 1145117"/>
              <a:gd name="connsiteY17" fmla="*/ 479539 h 764815"/>
              <a:gd name="connsiteX18" fmla="*/ 244291 w 1145117"/>
              <a:gd name="connsiteY18" fmla="*/ 486014 h 764815"/>
              <a:gd name="connsiteX19" fmla="*/ 290343 w 1145117"/>
              <a:gd name="connsiteY19" fmla="*/ 532061 h 764815"/>
              <a:gd name="connsiteX20" fmla="*/ 342151 w 1145117"/>
              <a:gd name="connsiteY20" fmla="*/ 480618 h 764815"/>
              <a:gd name="connsiteX21" fmla="*/ 325242 w 1145117"/>
              <a:gd name="connsiteY21" fmla="*/ 459033 h 764815"/>
              <a:gd name="connsiteX22" fmla="*/ 347908 w 1145117"/>
              <a:gd name="connsiteY22" fmla="*/ 436729 h 764815"/>
              <a:gd name="connsiteX23" fmla="*/ 395039 w 1145117"/>
              <a:gd name="connsiteY23" fmla="*/ 436729 h 764815"/>
              <a:gd name="connsiteX24" fmla="*/ 417345 w 1145117"/>
              <a:gd name="connsiteY24" fmla="*/ 459033 h 764815"/>
              <a:gd name="connsiteX25" fmla="*/ 417345 w 1145117"/>
              <a:gd name="connsiteY25" fmla="*/ 506519 h 764815"/>
              <a:gd name="connsiteX26" fmla="*/ 395039 w 1145117"/>
              <a:gd name="connsiteY26" fmla="*/ 528823 h 764815"/>
              <a:gd name="connsiteX27" fmla="*/ 373452 w 1145117"/>
              <a:gd name="connsiteY27" fmla="*/ 512275 h 764815"/>
              <a:gd name="connsiteX28" fmla="*/ 306173 w 1145117"/>
              <a:gd name="connsiteY28" fmla="*/ 579547 h 764815"/>
              <a:gd name="connsiteX29" fmla="*/ 274513 w 1145117"/>
              <a:gd name="connsiteY29" fmla="*/ 579547 h 764815"/>
              <a:gd name="connsiteX30" fmla="*/ 228461 w 1145117"/>
              <a:gd name="connsiteY30" fmla="*/ 533500 h 764815"/>
              <a:gd name="connsiteX31" fmla="*/ 110813 w 1145117"/>
              <a:gd name="connsiteY31" fmla="*/ 651136 h 764815"/>
              <a:gd name="connsiteX32" fmla="*/ 274872 w 1145117"/>
              <a:gd name="connsiteY32" fmla="*/ 719847 h 764815"/>
              <a:gd name="connsiteX33" fmla="*/ 505491 w 1145117"/>
              <a:gd name="connsiteY33" fmla="*/ 489611 h 764815"/>
              <a:gd name="connsiteX34" fmla="*/ 274872 w 1145117"/>
              <a:gd name="connsiteY34" fmla="*/ 259016 h 764815"/>
              <a:gd name="connsiteX35" fmla="*/ 526872 w 1145117"/>
              <a:gd name="connsiteY35" fmla="*/ 153987 h 764815"/>
              <a:gd name="connsiteX36" fmla="*/ 542519 w 1145117"/>
              <a:gd name="connsiteY36" fmla="*/ 160388 h 764815"/>
              <a:gd name="connsiteX37" fmla="*/ 548920 w 1145117"/>
              <a:gd name="connsiteY37" fmla="*/ 176034 h 764815"/>
              <a:gd name="connsiteX38" fmla="*/ 542519 w 1145117"/>
              <a:gd name="connsiteY38" fmla="*/ 191681 h 764815"/>
              <a:gd name="connsiteX39" fmla="*/ 526872 w 1145117"/>
              <a:gd name="connsiteY39" fmla="*/ 198081 h 764815"/>
              <a:gd name="connsiteX40" fmla="*/ 511226 w 1145117"/>
              <a:gd name="connsiteY40" fmla="*/ 191681 h 764815"/>
              <a:gd name="connsiteX41" fmla="*/ 504825 w 1145117"/>
              <a:gd name="connsiteY41" fmla="*/ 176034 h 764815"/>
              <a:gd name="connsiteX42" fmla="*/ 511226 w 1145117"/>
              <a:gd name="connsiteY42" fmla="*/ 160388 h 764815"/>
              <a:gd name="connsiteX43" fmla="*/ 526872 w 1145117"/>
              <a:gd name="connsiteY43" fmla="*/ 153987 h 764815"/>
              <a:gd name="connsiteX44" fmla="*/ 572770 w 1145117"/>
              <a:gd name="connsiteY44" fmla="*/ 44608 h 764815"/>
              <a:gd name="connsiteX45" fmla="*/ 534274 w 1145117"/>
              <a:gd name="connsiteY45" fmla="*/ 83461 h 764815"/>
              <a:gd name="connsiteX46" fmla="*/ 511968 w 1145117"/>
              <a:gd name="connsiteY46" fmla="*/ 105765 h 764815"/>
              <a:gd name="connsiteX47" fmla="*/ 304734 w 1145117"/>
              <a:gd name="connsiteY47" fmla="*/ 105765 h 764815"/>
              <a:gd name="connsiteX48" fmla="*/ 215509 w 1145117"/>
              <a:gd name="connsiteY48" fmla="*/ 154690 h 764815"/>
              <a:gd name="connsiteX49" fmla="*/ 161901 w 1145117"/>
              <a:gd name="connsiteY49" fmla="*/ 238510 h 764815"/>
              <a:gd name="connsiteX50" fmla="*/ 274872 w 1145117"/>
              <a:gd name="connsiteY50" fmla="*/ 214407 h 764815"/>
              <a:gd name="connsiteX51" fmla="*/ 505491 w 1145117"/>
              <a:gd name="connsiteY51" fmla="*/ 339238 h 764815"/>
              <a:gd name="connsiteX52" fmla="*/ 505491 w 1145117"/>
              <a:gd name="connsiteY52" fmla="*/ 252540 h 764815"/>
              <a:gd name="connsiteX53" fmla="*/ 527798 w 1145117"/>
              <a:gd name="connsiteY53" fmla="*/ 230236 h 764815"/>
              <a:gd name="connsiteX54" fmla="*/ 550104 w 1145117"/>
              <a:gd name="connsiteY54" fmla="*/ 252540 h 764815"/>
              <a:gd name="connsiteX55" fmla="*/ 550104 w 1145117"/>
              <a:gd name="connsiteY55" fmla="*/ 489611 h 764815"/>
              <a:gd name="connsiteX56" fmla="*/ 550104 w 1145117"/>
              <a:gd name="connsiteY56" fmla="*/ 492130 h 764815"/>
              <a:gd name="connsiteX57" fmla="*/ 572411 w 1145117"/>
              <a:gd name="connsiteY57" fmla="*/ 488892 h 764815"/>
              <a:gd name="connsiteX58" fmla="*/ 595077 w 1145117"/>
              <a:gd name="connsiteY58" fmla="*/ 492130 h 764815"/>
              <a:gd name="connsiteX59" fmla="*/ 595077 w 1145117"/>
              <a:gd name="connsiteY59" fmla="*/ 489611 h 764815"/>
              <a:gd name="connsiteX60" fmla="*/ 595077 w 1145117"/>
              <a:gd name="connsiteY60" fmla="*/ 176634 h 764815"/>
              <a:gd name="connsiteX61" fmla="*/ 617023 w 1145117"/>
              <a:gd name="connsiteY61" fmla="*/ 154330 h 764815"/>
              <a:gd name="connsiteX62" fmla="*/ 639689 w 1145117"/>
              <a:gd name="connsiteY62" fmla="*/ 176634 h 764815"/>
              <a:gd name="connsiteX63" fmla="*/ 639689 w 1145117"/>
              <a:gd name="connsiteY63" fmla="*/ 338879 h 764815"/>
              <a:gd name="connsiteX64" fmla="*/ 675308 w 1145117"/>
              <a:gd name="connsiteY64" fmla="*/ 294990 h 764815"/>
              <a:gd name="connsiteX65" fmla="*/ 982920 w 1145117"/>
              <a:gd name="connsiteY65" fmla="*/ 238510 h 764815"/>
              <a:gd name="connsiteX66" fmla="*/ 929313 w 1145117"/>
              <a:gd name="connsiteY66" fmla="*/ 154690 h 764815"/>
              <a:gd name="connsiteX67" fmla="*/ 840087 w 1145117"/>
              <a:gd name="connsiteY67" fmla="*/ 105765 h 764815"/>
              <a:gd name="connsiteX68" fmla="*/ 633573 w 1145117"/>
              <a:gd name="connsiteY68" fmla="*/ 105765 h 764815"/>
              <a:gd name="connsiteX69" fmla="*/ 611267 w 1145117"/>
              <a:gd name="connsiteY69" fmla="*/ 83461 h 764815"/>
              <a:gd name="connsiteX70" fmla="*/ 572770 w 1145117"/>
              <a:gd name="connsiteY70" fmla="*/ 44608 h 764815"/>
              <a:gd name="connsiteX71" fmla="*/ 572770 w 1145117"/>
              <a:gd name="connsiteY71" fmla="*/ 0 h 764815"/>
              <a:gd name="connsiteX72" fmla="*/ 653001 w 1145117"/>
              <a:gd name="connsiteY72" fmla="*/ 61156 h 764815"/>
              <a:gd name="connsiteX73" fmla="*/ 840087 w 1145117"/>
              <a:gd name="connsiteY73" fmla="*/ 61156 h 764815"/>
              <a:gd name="connsiteX74" fmla="*/ 967090 w 1145117"/>
              <a:gd name="connsiteY74" fmla="*/ 130587 h 764815"/>
              <a:gd name="connsiteX75" fmla="*/ 1099129 w 1145117"/>
              <a:gd name="connsiteY75" fmla="*/ 337440 h 764815"/>
              <a:gd name="connsiteX76" fmla="*/ 1102367 w 1145117"/>
              <a:gd name="connsiteY76" fmla="*/ 342476 h 764815"/>
              <a:gd name="connsiteX77" fmla="*/ 1105965 w 1145117"/>
              <a:gd name="connsiteY77" fmla="*/ 347513 h 764815"/>
              <a:gd name="connsiteX78" fmla="*/ 1107044 w 1145117"/>
              <a:gd name="connsiteY78" fmla="*/ 350031 h 764815"/>
              <a:gd name="connsiteX79" fmla="*/ 1142302 w 1145117"/>
              <a:gd name="connsiteY79" fmla="*/ 450040 h 764815"/>
              <a:gd name="connsiteX80" fmla="*/ 1113520 w 1145117"/>
              <a:gd name="connsiteY80" fmla="*/ 617680 h 764815"/>
              <a:gd name="connsiteX81" fmla="*/ 1083299 w 1145117"/>
              <a:gd name="connsiteY81" fmla="*/ 627033 h 764815"/>
              <a:gd name="connsiteX82" fmla="*/ 1073944 w 1145117"/>
              <a:gd name="connsiteY82" fmla="*/ 596815 h 764815"/>
              <a:gd name="connsiteX83" fmla="*/ 1067108 w 1145117"/>
              <a:gd name="connsiteY83" fmla="*/ 369817 h 764815"/>
              <a:gd name="connsiteX84" fmla="*/ 1062071 w 1145117"/>
              <a:gd name="connsiteY84" fmla="*/ 361902 h 764815"/>
              <a:gd name="connsiteX85" fmla="*/ 1032929 w 1145117"/>
              <a:gd name="connsiteY85" fmla="*/ 326647 h 764815"/>
              <a:gd name="connsiteX86" fmla="*/ 707328 w 1145117"/>
              <a:gd name="connsiteY86" fmla="*/ 326647 h 764815"/>
              <a:gd name="connsiteX87" fmla="*/ 675308 w 1145117"/>
              <a:gd name="connsiteY87" fmla="*/ 613003 h 764815"/>
              <a:gd name="connsiteX88" fmla="*/ 802670 w 1145117"/>
              <a:gd name="connsiteY88" fmla="*/ 486014 h 764815"/>
              <a:gd name="connsiteX89" fmla="*/ 833971 w 1145117"/>
              <a:gd name="connsiteY89" fmla="*/ 486014 h 764815"/>
              <a:gd name="connsiteX90" fmla="*/ 880023 w 1145117"/>
              <a:gd name="connsiteY90" fmla="*/ 532061 h 764815"/>
              <a:gd name="connsiteX91" fmla="*/ 931471 w 1145117"/>
              <a:gd name="connsiteY91" fmla="*/ 480618 h 764815"/>
              <a:gd name="connsiteX92" fmla="*/ 915281 w 1145117"/>
              <a:gd name="connsiteY92" fmla="*/ 459033 h 764815"/>
              <a:gd name="connsiteX93" fmla="*/ 937588 w 1145117"/>
              <a:gd name="connsiteY93" fmla="*/ 436729 h 764815"/>
              <a:gd name="connsiteX94" fmla="*/ 984719 w 1145117"/>
              <a:gd name="connsiteY94" fmla="*/ 436729 h 764815"/>
              <a:gd name="connsiteX95" fmla="*/ 1007385 w 1145117"/>
              <a:gd name="connsiteY95" fmla="*/ 459033 h 764815"/>
              <a:gd name="connsiteX96" fmla="*/ 1007385 w 1145117"/>
              <a:gd name="connsiteY96" fmla="*/ 506519 h 764815"/>
              <a:gd name="connsiteX97" fmla="*/ 984719 w 1145117"/>
              <a:gd name="connsiteY97" fmla="*/ 528823 h 764815"/>
              <a:gd name="connsiteX98" fmla="*/ 963132 w 1145117"/>
              <a:gd name="connsiteY98" fmla="*/ 512275 h 764815"/>
              <a:gd name="connsiteX99" fmla="*/ 895853 w 1145117"/>
              <a:gd name="connsiteY99" fmla="*/ 579547 h 764815"/>
              <a:gd name="connsiteX100" fmla="*/ 880023 w 1145117"/>
              <a:gd name="connsiteY100" fmla="*/ 586382 h 764815"/>
              <a:gd name="connsiteX101" fmla="*/ 864552 w 1145117"/>
              <a:gd name="connsiteY101" fmla="*/ 579547 h 764815"/>
              <a:gd name="connsiteX102" fmla="*/ 818140 w 1145117"/>
              <a:gd name="connsiteY102" fmla="*/ 533500 h 764815"/>
              <a:gd name="connsiteX103" fmla="*/ 703371 w 1145117"/>
              <a:gd name="connsiteY103" fmla="*/ 648618 h 764815"/>
              <a:gd name="connsiteX104" fmla="*/ 707328 w 1145117"/>
              <a:gd name="connsiteY104" fmla="*/ 652216 h 764815"/>
              <a:gd name="connsiteX105" fmla="*/ 971407 w 1145117"/>
              <a:gd name="connsiteY105" fmla="*/ 696464 h 764815"/>
              <a:gd name="connsiteX106" fmla="*/ 1001628 w 1145117"/>
              <a:gd name="connsiteY106" fmla="*/ 706537 h 764815"/>
              <a:gd name="connsiteX107" fmla="*/ 991555 w 1145117"/>
              <a:gd name="connsiteY107" fmla="*/ 736396 h 764815"/>
              <a:gd name="connsiteX108" fmla="*/ 869949 w 1145117"/>
              <a:gd name="connsiteY108" fmla="*/ 764815 h 764815"/>
              <a:gd name="connsiteX109" fmla="*/ 675308 w 1145117"/>
              <a:gd name="connsiteY109" fmla="*/ 684233 h 764815"/>
              <a:gd name="connsiteX110" fmla="*/ 626737 w 1145117"/>
              <a:gd name="connsiteY110" fmla="*/ 618040 h 764815"/>
              <a:gd name="connsiteX111" fmla="*/ 572411 w 1145117"/>
              <a:gd name="connsiteY111" fmla="*/ 640704 h 764815"/>
              <a:gd name="connsiteX112" fmla="*/ 518444 w 1145117"/>
              <a:gd name="connsiteY112" fmla="*/ 618040 h 764815"/>
              <a:gd name="connsiteX113" fmla="*/ 274872 w 1145117"/>
              <a:gd name="connsiteY113" fmla="*/ 764456 h 764815"/>
              <a:gd name="connsiteX114" fmla="*/ 0 w 1145117"/>
              <a:gd name="connsiteY114" fmla="*/ 489611 h 764815"/>
              <a:gd name="connsiteX115" fmla="*/ 37417 w 1145117"/>
              <a:gd name="connsiteY115" fmla="*/ 350750 h 764815"/>
              <a:gd name="connsiteX116" fmla="*/ 38857 w 1145117"/>
              <a:gd name="connsiteY116" fmla="*/ 347513 h 764815"/>
              <a:gd name="connsiteX117" fmla="*/ 178091 w 1145117"/>
              <a:gd name="connsiteY117" fmla="*/ 130587 h 764815"/>
              <a:gd name="connsiteX118" fmla="*/ 304734 w 1145117"/>
              <a:gd name="connsiteY118" fmla="*/ 61156 h 764815"/>
              <a:gd name="connsiteX119" fmla="*/ 492539 w 1145117"/>
              <a:gd name="connsiteY119" fmla="*/ 61156 h 764815"/>
              <a:gd name="connsiteX120" fmla="*/ 572770 w 1145117"/>
              <a:gd name="connsiteY120" fmla="*/ 0 h 76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1145117" h="764815">
                <a:moveTo>
                  <a:pt x="1048678" y="645265"/>
                </a:moveTo>
                <a:cubicBezTo>
                  <a:pt x="1054339" y="645354"/>
                  <a:pt x="1059955" y="647592"/>
                  <a:pt x="1064235" y="651889"/>
                </a:cubicBezTo>
                <a:cubicBezTo>
                  <a:pt x="1072794" y="660483"/>
                  <a:pt x="1072794" y="674806"/>
                  <a:pt x="1063878" y="683400"/>
                </a:cubicBezTo>
                <a:cubicBezTo>
                  <a:pt x="1059599" y="687697"/>
                  <a:pt x="1053893" y="690204"/>
                  <a:pt x="1048187" y="690204"/>
                </a:cubicBezTo>
                <a:cubicBezTo>
                  <a:pt x="1042481" y="690204"/>
                  <a:pt x="1036775" y="688055"/>
                  <a:pt x="1032496" y="683758"/>
                </a:cubicBezTo>
                <a:cubicBezTo>
                  <a:pt x="1023937" y="675165"/>
                  <a:pt x="1023937" y="661199"/>
                  <a:pt x="1032496" y="652247"/>
                </a:cubicBezTo>
                <a:lnTo>
                  <a:pt x="1032853" y="651531"/>
                </a:lnTo>
                <a:cubicBezTo>
                  <a:pt x="1037311" y="647234"/>
                  <a:pt x="1043016" y="645175"/>
                  <a:pt x="1048678" y="645265"/>
                </a:cubicBezTo>
                <a:close/>
                <a:moveTo>
                  <a:pt x="572411" y="533500"/>
                </a:moveTo>
                <a:cubicBezTo>
                  <a:pt x="555141" y="533500"/>
                  <a:pt x="541110" y="547530"/>
                  <a:pt x="541110" y="564798"/>
                </a:cubicBezTo>
                <a:cubicBezTo>
                  <a:pt x="541110" y="582066"/>
                  <a:pt x="555141" y="596096"/>
                  <a:pt x="572411" y="596096"/>
                </a:cubicBezTo>
                <a:cubicBezTo>
                  <a:pt x="589680" y="596096"/>
                  <a:pt x="603711" y="582066"/>
                  <a:pt x="603711" y="564798"/>
                </a:cubicBezTo>
                <a:cubicBezTo>
                  <a:pt x="603711" y="547530"/>
                  <a:pt x="589680" y="533500"/>
                  <a:pt x="572411" y="533500"/>
                </a:cubicBezTo>
                <a:close/>
                <a:moveTo>
                  <a:pt x="274872" y="259016"/>
                </a:moveTo>
                <a:cubicBezTo>
                  <a:pt x="147870" y="259016"/>
                  <a:pt x="44613" y="362622"/>
                  <a:pt x="44613" y="489611"/>
                </a:cubicBezTo>
                <a:cubicBezTo>
                  <a:pt x="44613" y="536018"/>
                  <a:pt x="58644" y="579907"/>
                  <a:pt x="82390" y="616241"/>
                </a:cubicBezTo>
                <a:lnTo>
                  <a:pt x="212630" y="486014"/>
                </a:lnTo>
                <a:cubicBezTo>
                  <a:pt x="216948" y="481697"/>
                  <a:pt x="222704" y="479539"/>
                  <a:pt x="228461" y="479539"/>
                </a:cubicBezTo>
                <a:cubicBezTo>
                  <a:pt x="234577" y="479539"/>
                  <a:pt x="239974" y="481697"/>
                  <a:pt x="244291" y="486014"/>
                </a:cubicBezTo>
                <a:lnTo>
                  <a:pt x="290343" y="532061"/>
                </a:lnTo>
                <a:lnTo>
                  <a:pt x="342151" y="480618"/>
                </a:lnTo>
                <a:cubicBezTo>
                  <a:pt x="332437" y="478100"/>
                  <a:pt x="325242" y="469466"/>
                  <a:pt x="325242" y="459033"/>
                </a:cubicBezTo>
                <a:cubicBezTo>
                  <a:pt x="325242" y="446802"/>
                  <a:pt x="335315" y="436729"/>
                  <a:pt x="347908" y="436729"/>
                </a:cubicBezTo>
                <a:lnTo>
                  <a:pt x="395039" y="436729"/>
                </a:lnTo>
                <a:cubicBezTo>
                  <a:pt x="407631" y="436729"/>
                  <a:pt x="417345" y="446802"/>
                  <a:pt x="417345" y="459033"/>
                </a:cubicBezTo>
                <a:lnTo>
                  <a:pt x="417345" y="506519"/>
                </a:lnTo>
                <a:cubicBezTo>
                  <a:pt x="417345" y="518751"/>
                  <a:pt x="407631" y="528823"/>
                  <a:pt x="395039" y="528823"/>
                </a:cubicBezTo>
                <a:cubicBezTo>
                  <a:pt x="384965" y="528823"/>
                  <a:pt x="375971" y="521629"/>
                  <a:pt x="373452" y="512275"/>
                </a:cubicBezTo>
                <a:lnTo>
                  <a:pt x="306173" y="579547"/>
                </a:lnTo>
                <a:cubicBezTo>
                  <a:pt x="297538" y="588181"/>
                  <a:pt x="283147" y="588181"/>
                  <a:pt x="274513" y="579547"/>
                </a:cubicBezTo>
                <a:lnTo>
                  <a:pt x="228461" y="533500"/>
                </a:lnTo>
                <a:lnTo>
                  <a:pt x="110813" y="651136"/>
                </a:lnTo>
                <a:cubicBezTo>
                  <a:pt x="152547" y="693586"/>
                  <a:pt x="210831" y="719847"/>
                  <a:pt x="274872" y="719847"/>
                </a:cubicBezTo>
                <a:cubicBezTo>
                  <a:pt x="402235" y="719847"/>
                  <a:pt x="505491" y="616601"/>
                  <a:pt x="505491" y="489611"/>
                </a:cubicBezTo>
                <a:cubicBezTo>
                  <a:pt x="505491" y="362622"/>
                  <a:pt x="402235" y="259016"/>
                  <a:pt x="274872" y="259016"/>
                </a:cubicBezTo>
                <a:close/>
                <a:moveTo>
                  <a:pt x="526872" y="153987"/>
                </a:moveTo>
                <a:cubicBezTo>
                  <a:pt x="532562" y="153987"/>
                  <a:pt x="538252" y="156476"/>
                  <a:pt x="542519" y="160388"/>
                </a:cubicBezTo>
                <a:cubicBezTo>
                  <a:pt x="546430" y="164299"/>
                  <a:pt x="548920" y="170345"/>
                  <a:pt x="548920" y="176034"/>
                </a:cubicBezTo>
                <a:cubicBezTo>
                  <a:pt x="548920" y="181724"/>
                  <a:pt x="546430" y="187769"/>
                  <a:pt x="542519" y="191681"/>
                </a:cubicBezTo>
                <a:cubicBezTo>
                  <a:pt x="538252" y="195948"/>
                  <a:pt x="532562" y="198081"/>
                  <a:pt x="526872" y="198081"/>
                </a:cubicBezTo>
                <a:cubicBezTo>
                  <a:pt x="521183" y="198081"/>
                  <a:pt x="515493" y="195948"/>
                  <a:pt x="511226" y="191681"/>
                </a:cubicBezTo>
                <a:cubicBezTo>
                  <a:pt x="506959" y="187769"/>
                  <a:pt x="504825" y="181724"/>
                  <a:pt x="504825" y="176034"/>
                </a:cubicBezTo>
                <a:cubicBezTo>
                  <a:pt x="504825" y="170345"/>
                  <a:pt x="506959" y="164299"/>
                  <a:pt x="511226" y="160388"/>
                </a:cubicBezTo>
                <a:cubicBezTo>
                  <a:pt x="515493" y="156476"/>
                  <a:pt x="521183" y="153987"/>
                  <a:pt x="526872" y="153987"/>
                </a:cubicBezTo>
                <a:close/>
                <a:moveTo>
                  <a:pt x="572770" y="44608"/>
                </a:moveTo>
                <a:cubicBezTo>
                  <a:pt x="551543" y="44608"/>
                  <a:pt x="534274" y="61876"/>
                  <a:pt x="534274" y="83461"/>
                </a:cubicBezTo>
                <a:cubicBezTo>
                  <a:pt x="534274" y="95692"/>
                  <a:pt x="524200" y="105765"/>
                  <a:pt x="511968" y="105765"/>
                </a:cubicBezTo>
                <a:lnTo>
                  <a:pt x="304734" y="105765"/>
                </a:lnTo>
                <a:cubicBezTo>
                  <a:pt x="268396" y="105765"/>
                  <a:pt x="235297" y="124112"/>
                  <a:pt x="215509" y="154690"/>
                </a:cubicBezTo>
                <a:lnTo>
                  <a:pt x="161901" y="238510"/>
                </a:lnTo>
                <a:cubicBezTo>
                  <a:pt x="196440" y="223041"/>
                  <a:pt x="234577" y="214407"/>
                  <a:pt x="274872" y="214407"/>
                </a:cubicBezTo>
                <a:cubicBezTo>
                  <a:pt x="371293" y="214407"/>
                  <a:pt x="456202" y="264412"/>
                  <a:pt x="505491" y="339238"/>
                </a:cubicBezTo>
                <a:lnTo>
                  <a:pt x="505491" y="252540"/>
                </a:lnTo>
                <a:cubicBezTo>
                  <a:pt x="505491" y="240309"/>
                  <a:pt x="515206" y="230236"/>
                  <a:pt x="527798" y="230236"/>
                </a:cubicBezTo>
                <a:cubicBezTo>
                  <a:pt x="540030" y="230236"/>
                  <a:pt x="550104" y="240309"/>
                  <a:pt x="550104" y="252540"/>
                </a:cubicBezTo>
                <a:lnTo>
                  <a:pt x="550104" y="489611"/>
                </a:lnTo>
                <a:cubicBezTo>
                  <a:pt x="550104" y="490331"/>
                  <a:pt x="550104" y="491050"/>
                  <a:pt x="550104" y="492130"/>
                </a:cubicBezTo>
                <a:cubicBezTo>
                  <a:pt x="556940" y="489971"/>
                  <a:pt x="564855" y="488892"/>
                  <a:pt x="572411" y="488892"/>
                </a:cubicBezTo>
                <a:cubicBezTo>
                  <a:pt x="580326" y="488892"/>
                  <a:pt x="587881" y="489971"/>
                  <a:pt x="595077" y="492130"/>
                </a:cubicBezTo>
                <a:cubicBezTo>
                  <a:pt x="595077" y="491050"/>
                  <a:pt x="595077" y="490331"/>
                  <a:pt x="595077" y="489611"/>
                </a:cubicBezTo>
                <a:lnTo>
                  <a:pt x="595077" y="176634"/>
                </a:lnTo>
                <a:cubicBezTo>
                  <a:pt x="595077" y="164403"/>
                  <a:pt x="604791" y="154330"/>
                  <a:pt x="617023" y="154330"/>
                </a:cubicBezTo>
                <a:cubicBezTo>
                  <a:pt x="629616" y="154330"/>
                  <a:pt x="639689" y="164403"/>
                  <a:pt x="639689" y="176634"/>
                </a:cubicBezTo>
                <a:lnTo>
                  <a:pt x="639689" y="338879"/>
                </a:lnTo>
                <a:cubicBezTo>
                  <a:pt x="649763" y="323410"/>
                  <a:pt x="661636" y="308660"/>
                  <a:pt x="675308" y="294990"/>
                </a:cubicBezTo>
                <a:cubicBezTo>
                  <a:pt x="758417" y="211889"/>
                  <a:pt x="881822" y="193182"/>
                  <a:pt x="982920" y="238510"/>
                </a:cubicBezTo>
                <a:lnTo>
                  <a:pt x="929313" y="154690"/>
                </a:lnTo>
                <a:cubicBezTo>
                  <a:pt x="909884" y="124112"/>
                  <a:pt x="876425" y="105765"/>
                  <a:pt x="840087" y="105765"/>
                </a:cubicBezTo>
                <a:lnTo>
                  <a:pt x="633573" y="105765"/>
                </a:lnTo>
                <a:cubicBezTo>
                  <a:pt x="621341" y="105765"/>
                  <a:pt x="611267" y="95692"/>
                  <a:pt x="611267" y="83461"/>
                </a:cubicBezTo>
                <a:cubicBezTo>
                  <a:pt x="611267" y="61876"/>
                  <a:pt x="593997" y="44608"/>
                  <a:pt x="572770" y="44608"/>
                </a:cubicBezTo>
                <a:close/>
                <a:moveTo>
                  <a:pt x="572770" y="0"/>
                </a:moveTo>
                <a:cubicBezTo>
                  <a:pt x="610907" y="0"/>
                  <a:pt x="643287" y="25902"/>
                  <a:pt x="653001" y="61156"/>
                </a:cubicBezTo>
                <a:lnTo>
                  <a:pt x="840087" y="61156"/>
                </a:lnTo>
                <a:cubicBezTo>
                  <a:pt x="891895" y="61156"/>
                  <a:pt x="939027" y="87058"/>
                  <a:pt x="967090" y="130587"/>
                </a:cubicBezTo>
                <a:lnTo>
                  <a:pt x="1099129" y="337440"/>
                </a:lnTo>
                <a:cubicBezTo>
                  <a:pt x="1100568" y="338879"/>
                  <a:pt x="1101647" y="340677"/>
                  <a:pt x="1102367" y="342476"/>
                </a:cubicBezTo>
                <a:lnTo>
                  <a:pt x="1105965" y="347513"/>
                </a:lnTo>
                <a:cubicBezTo>
                  <a:pt x="1106324" y="348592"/>
                  <a:pt x="1107044" y="349311"/>
                  <a:pt x="1107044" y="350031"/>
                </a:cubicBezTo>
                <a:cubicBezTo>
                  <a:pt x="1125033" y="380249"/>
                  <a:pt x="1137266" y="414425"/>
                  <a:pt x="1142302" y="450040"/>
                </a:cubicBezTo>
                <a:cubicBezTo>
                  <a:pt x="1150577" y="507239"/>
                  <a:pt x="1140504" y="566956"/>
                  <a:pt x="1113520" y="617680"/>
                </a:cubicBezTo>
                <a:cubicBezTo>
                  <a:pt x="1107764" y="628472"/>
                  <a:pt x="1094452" y="632789"/>
                  <a:pt x="1083299" y="627033"/>
                </a:cubicBezTo>
                <a:cubicBezTo>
                  <a:pt x="1072505" y="620918"/>
                  <a:pt x="1068188" y="607607"/>
                  <a:pt x="1073944" y="596815"/>
                </a:cubicBezTo>
                <a:cubicBezTo>
                  <a:pt x="1112441" y="523427"/>
                  <a:pt x="1108483" y="437808"/>
                  <a:pt x="1067108" y="369817"/>
                </a:cubicBezTo>
                <a:lnTo>
                  <a:pt x="1062071" y="361902"/>
                </a:lnTo>
                <a:cubicBezTo>
                  <a:pt x="1053797" y="349671"/>
                  <a:pt x="1044082" y="337440"/>
                  <a:pt x="1032929" y="326647"/>
                </a:cubicBezTo>
                <a:cubicBezTo>
                  <a:pt x="942984" y="236711"/>
                  <a:pt x="796913" y="236711"/>
                  <a:pt x="707328" y="326647"/>
                </a:cubicBezTo>
                <a:cubicBezTo>
                  <a:pt x="629256" y="404352"/>
                  <a:pt x="618822" y="524147"/>
                  <a:pt x="675308" y="613003"/>
                </a:cubicBezTo>
                <a:lnTo>
                  <a:pt x="802670" y="486014"/>
                </a:lnTo>
                <a:cubicBezTo>
                  <a:pt x="810945" y="477380"/>
                  <a:pt x="825336" y="477380"/>
                  <a:pt x="833971" y="486014"/>
                </a:cubicBezTo>
                <a:lnTo>
                  <a:pt x="880023" y="532061"/>
                </a:lnTo>
                <a:lnTo>
                  <a:pt x="931471" y="480618"/>
                </a:lnTo>
                <a:cubicBezTo>
                  <a:pt x="922117" y="478100"/>
                  <a:pt x="915281" y="469466"/>
                  <a:pt x="915281" y="459033"/>
                </a:cubicBezTo>
                <a:cubicBezTo>
                  <a:pt x="915281" y="446802"/>
                  <a:pt x="925355" y="436729"/>
                  <a:pt x="937588" y="436729"/>
                </a:cubicBezTo>
                <a:lnTo>
                  <a:pt x="984719" y="436729"/>
                </a:lnTo>
                <a:cubicBezTo>
                  <a:pt x="997311" y="436729"/>
                  <a:pt x="1007385" y="446802"/>
                  <a:pt x="1007385" y="459033"/>
                </a:cubicBezTo>
                <a:lnTo>
                  <a:pt x="1007385" y="506519"/>
                </a:lnTo>
                <a:cubicBezTo>
                  <a:pt x="1007385" y="518751"/>
                  <a:pt x="997311" y="528823"/>
                  <a:pt x="984719" y="528823"/>
                </a:cubicBezTo>
                <a:cubicBezTo>
                  <a:pt x="974285" y="528823"/>
                  <a:pt x="965650" y="521629"/>
                  <a:pt x="963132" y="512275"/>
                </a:cubicBezTo>
                <a:lnTo>
                  <a:pt x="895853" y="579547"/>
                </a:lnTo>
                <a:cubicBezTo>
                  <a:pt x="891536" y="583864"/>
                  <a:pt x="886139" y="586382"/>
                  <a:pt x="880023" y="586382"/>
                </a:cubicBezTo>
                <a:cubicBezTo>
                  <a:pt x="873906" y="586382"/>
                  <a:pt x="868510" y="583864"/>
                  <a:pt x="864552" y="579547"/>
                </a:cubicBezTo>
                <a:lnTo>
                  <a:pt x="818140" y="533500"/>
                </a:lnTo>
                <a:lnTo>
                  <a:pt x="703371" y="648618"/>
                </a:lnTo>
                <a:cubicBezTo>
                  <a:pt x="704810" y="649697"/>
                  <a:pt x="705529" y="651136"/>
                  <a:pt x="707328" y="652216"/>
                </a:cubicBezTo>
                <a:cubicBezTo>
                  <a:pt x="776766" y="722006"/>
                  <a:pt x="883261" y="739993"/>
                  <a:pt x="971407" y="696464"/>
                </a:cubicBezTo>
                <a:cubicBezTo>
                  <a:pt x="982560" y="690708"/>
                  <a:pt x="995872" y="695385"/>
                  <a:pt x="1001628" y="706537"/>
                </a:cubicBezTo>
                <a:cubicBezTo>
                  <a:pt x="1007025" y="717689"/>
                  <a:pt x="1002348" y="730999"/>
                  <a:pt x="991555" y="736396"/>
                </a:cubicBezTo>
                <a:cubicBezTo>
                  <a:pt x="952698" y="755462"/>
                  <a:pt x="911324" y="764815"/>
                  <a:pt x="869949" y="764815"/>
                </a:cubicBezTo>
                <a:cubicBezTo>
                  <a:pt x="798712" y="764815"/>
                  <a:pt x="728195" y="736755"/>
                  <a:pt x="675308" y="684233"/>
                </a:cubicBezTo>
                <a:cubicBezTo>
                  <a:pt x="655520" y="664087"/>
                  <a:pt x="639330" y="641783"/>
                  <a:pt x="626737" y="618040"/>
                </a:cubicBezTo>
                <a:cubicBezTo>
                  <a:pt x="613066" y="632070"/>
                  <a:pt x="593638" y="640704"/>
                  <a:pt x="572411" y="640704"/>
                </a:cubicBezTo>
                <a:cubicBezTo>
                  <a:pt x="551184" y="640704"/>
                  <a:pt x="532115" y="632070"/>
                  <a:pt x="518444" y="618040"/>
                </a:cubicBezTo>
                <a:cubicBezTo>
                  <a:pt x="472032" y="705098"/>
                  <a:pt x="380288" y="764456"/>
                  <a:pt x="274872" y="764456"/>
                </a:cubicBezTo>
                <a:cubicBezTo>
                  <a:pt x="123405" y="764456"/>
                  <a:pt x="0" y="641063"/>
                  <a:pt x="0" y="489611"/>
                </a:cubicBezTo>
                <a:cubicBezTo>
                  <a:pt x="0" y="438887"/>
                  <a:pt x="13312" y="391761"/>
                  <a:pt x="37417" y="350750"/>
                </a:cubicBezTo>
                <a:cubicBezTo>
                  <a:pt x="38137" y="349671"/>
                  <a:pt x="38497" y="348952"/>
                  <a:pt x="38857" y="347513"/>
                </a:cubicBezTo>
                <a:lnTo>
                  <a:pt x="178091" y="130587"/>
                </a:lnTo>
                <a:cubicBezTo>
                  <a:pt x="205795" y="87058"/>
                  <a:pt x="253286" y="61156"/>
                  <a:pt x="304734" y="61156"/>
                </a:cubicBezTo>
                <a:lnTo>
                  <a:pt x="492539" y="61156"/>
                </a:lnTo>
                <a:cubicBezTo>
                  <a:pt x="502253" y="25902"/>
                  <a:pt x="534634" y="0"/>
                  <a:pt x="57277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FF8A48DE-64FD-C245-A288-54F59A3B1C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-61842" y="5066954"/>
            <a:ext cx="1352604" cy="1352604"/>
          </a:xfrm>
          <a:custGeom>
            <a:avLst/>
            <a:gdLst>
              <a:gd name="connsiteX0" fmla="*/ 67316 w 1145815"/>
              <a:gd name="connsiteY0" fmla="*/ 1020222 h 1145815"/>
              <a:gd name="connsiteX1" fmla="*/ 44997 w 1145815"/>
              <a:gd name="connsiteY1" fmla="*/ 1042893 h 1145815"/>
              <a:gd name="connsiteX2" fmla="*/ 44997 w 1145815"/>
              <a:gd name="connsiteY2" fmla="*/ 1100832 h 1145815"/>
              <a:gd name="connsiteX3" fmla="*/ 366819 w 1145815"/>
              <a:gd name="connsiteY3" fmla="*/ 1100832 h 1145815"/>
              <a:gd name="connsiteX4" fmla="*/ 366819 w 1145815"/>
              <a:gd name="connsiteY4" fmla="*/ 1042893 h 1145815"/>
              <a:gd name="connsiteX5" fmla="*/ 344860 w 1145815"/>
              <a:gd name="connsiteY5" fmla="*/ 1020222 h 1145815"/>
              <a:gd name="connsiteX6" fmla="*/ 434135 w 1145815"/>
              <a:gd name="connsiteY6" fmla="*/ 912982 h 1145815"/>
              <a:gd name="connsiteX7" fmla="*/ 411816 w 1145815"/>
              <a:gd name="connsiteY7" fmla="*/ 935293 h 1145815"/>
              <a:gd name="connsiteX8" fmla="*/ 411816 w 1145815"/>
              <a:gd name="connsiteY8" fmla="*/ 1100832 h 1145815"/>
              <a:gd name="connsiteX9" fmla="*/ 733998 w 1145815"/>
              <a:gd name="connsiteY9" fmla="*/ 1100832 h 1145815"/>
              <a:gd name="connsiteX10" fmla="*/ 733998 w 1145815"/>
              <a:gd name="connsiteY10" fmla="*/ 935293 h 1145815"/>
              <a:gd name="connsiteX11" fmla="*/ 711679 w 1145815"/>
              <a:gd name="connsiteY11" fmla="*/ 912982 h 1145815"/>
              <a:gd name="connsiteX12" fmla="*/ 801314 w 1145815"/>
              <a:gd name="connsiteY12" fmla="*/ 841368 h 1145815"/>
              <a:gd name="connsiteX13" fmla="*/ 778996 w 1145815"/>
              <a:gd name="connsiteY13" fmla="*/ 863680 h 1145815"/>
              <a:gd name="connsiteX14" fmla="*/ 778996 w 1145815"/>
              <a:gd name="connsiteY14" fmla="*/ 1100832 h 1145815"/>
              <a:gd name="connsiteX15" fmla="*/ 1101178 w 1145815"/>
              <a:gd name="connsiteY15" fmla="*/ 1100832 h 1145815"/>
              <a:gd name="connsiteX16" fmla="*/ 1101178 w 1145815"/>
              <a:gd name="connsiteY16" fmla="*/ 863680 h 1145815"/>
              <a:gd name="connsiteX17" fmla="*/ 1078859 w 1145815"/>
              <a:gd name="connsiteY17" fmla="*/ 841368 h 1145815"/>
              <a:gd name="connsiteX18" fmla="*/ 292894 w 1145815"/>
              <a:gd name="connsiteY18" fmla="*/ 747713 h 1145815"/>
              <a:gd name="connsiteX19" fmla="*/ 308971 w 1145815"/>
              <a:gd name="connsiteY19" fmla="*/ 754114 h 1145815"/>
              <a:gd name="connsiteX20" fmla="*/ 315547 w 1145815"/>
              <a:gd name="connsiteY20" fmla="*/ 769760 h 1145815"/>
              <a:gd name="connsiteX21" fmla="*/ 308971 w 1145815"/>
              <a:gd name="connsiteY21" fmla="*/ 785407 h 1145815"/>
              <a:gd name="connsiteX22" fmla="*/ 292894 w 1145815"/>
              <a:gd name="connsiteY22" fmla="*/ 791808 h 1145815"/>
              <a:gd name="connsiteX23" fmla="*/ 276817 w 1145815"/>
              <a:gd name="connsiteY23" fmla="*/ 785407 h 1145815"/>
              <a:gd name="connsiteX24" fmla="*/ 269875 w 1145815"/>
              <a:gd name="connsiteY24" fmla="*/ 769760 h 1145815"/>
              <a:gd name="connsiteX25" fmla="*/ 276817 w 1145815"/>
              <a:gd name="connsiteY25" fmla="*/ 754114 h 1145815"/>
              <a:gd name="connsiteX26" fmla="*/ 292894 w 1145815"/>
              <a:gd name="connsiteY26" fmla="*/ 747713 h 1145815"/>
              <a:gd name="connsiteX27" fmla="*/ 895172 w 1145815"/>
              <a:gd name="connsiteY27" fmla="*/ 704850 h 1145815"/>
              <a:gd name="connsiteX28" fmla="*/ 910819 w 1145815"/>
              <a:gd name="connsiteY28" fmla="*/ 711251 h 1145815"/>
              <a:gd name="connsiteX29" fmla="*/ 917220 w 1145815"/>
              <a:gd name="connsiteY29" fmla="*/ 726897 h 1145815"/>
              <a:gd name="connsiteX30" fmla="*/ 910819 w 1145815"/>
              <a:gd name="connsiteY30" fmla="*/ 742544 h 1145815"/>
              <a:gd name="connsiteX31" fmla="*/ 895172 w 1145815"/>
              <a:gd name="connsiteY31" fmla="*/ 748945 h 1145815"/>
              <a:gd name="connsiteX32" fmla="*/ 879526 w 1145815"/>
              <a:gd name="connsiteY32" fmla="*/ 742544 h 1145815"/>
              <a:gd name="connsiteX33" fmla="*/ 873125 w 1145815"/>
              <a:gd name="connsiteY33" fmla="*/ 726897 h 1145815"/>
              <a:gd name="connsiteX34" fmla="*/ 879526 w 1145815"/>
              <a:gd name="connsiteY34" fmla="*/ 711251 h 1145815"/>
              <a:gd name="connsiteX35" fmla="*/ 895172 w 1145815"/>
              <a:gd name="connsiteY35" fmla="*/ 704850 h 1145815"/>
              <a:gd name="connsiteX36" fmla="*/ 411816 w 1145815"/>
              <a:gd name="connsiteY36" fmla="*/ 671151 h 1145815"/>
              <a:gd name="connsiteX37" fmla="*/ 411816 w 1145815"/>
              <a:gd name="connsiteY37" fmla="*/ 871957 h 1145815"/>
              <a:gd name="connsiteX38" fmla="*/ 434135 w 1145815"/>
              <a:gd name="connsiteY38" fmla="*/ 867998 h 1145815"/>
              <a:gd name="connsiteX39" fmla="*/ 467973 w 1145815"/>
              <a:gd name="connsiteY39" fmla="*/ 867998 h 1145815"/>
              <a:gd name="connsiteX40" fmla="*/ 467973 w 1145815"/>
              <a:gd name="connsiteY40" fmla="*/ 671151 h 1145815"/>
              <a:gd name="connsiteX41" fmla="*/ 326861 w 1145815"/>
              <a:gd name="connsiteY41" fmla="*/ 228515 h 1145815"/>
              <a:gd name="connsiteX42" fmla="*/ 223907 w 1145815"/>
              <a:gd name="connsiteY42" fmla="*/ 331437 h 1145815"/>
              <a:gd name="connsiteX43" fmla="*/ 223907 w 1145815"/>
              <a:gd name="connsiteY43" fmla="*/ 447314 h 1145815"/>
              <a:gd name="connsiteX44" fmla="*/ 268545 w 1145815"/>
              <a:gd name="connsiteY44" fmla="*/ 510651 h 1145815"/>
              <a:gd name="connsiteX45" fmla="*/ 268545 w 1145815"/>
              <a:gd name="connsiteY45" fmla="*/ 354109 h 1145815"/>
              <a:gd name="connsiteX46" fmla="*/ 291223 w 1145815"/>
              <a:gd name="connsiteY46" fmla="*/ 331797 h 1145815"/>
              <a:gd name="connsiteX47" fmla="*/ 313542 w 1145815"/>
              <a:gd name="connsiteY47" fmla="*/ 354109 h 1145815"/>
              <a:gd name="connsiteX48" fmla="*/ 313542 w 1145815"/>
              <a:gd name="connsiteY48" fmla="*/ 509931 h 1145815"/>
              <a:gd name="connsiteX49" fmla="*/ 428015 w 1145815"/>
              <a:gd name="connsiteY49" fmla="*/ 509931 h 1145815"/>
              <a:gd name="connsiteX50" fmla="*/ 428015 w 1145815"/>
              <a:gd name="connsiteY50" fmla="*/ 354109 h 1145815"/>
              <a:gd name="connsiteX51" fmla="*/ 450334 w 1145815"/>
              <a:gd name="connsiteY51" fmla="*/ 331797 h 1145815"/>
              <a:gd name="connsiteX52" fmla="*/ 472653 w 1145815"/>
              <a:gd name="connsiteY52" fmla="*/ 354109 h 1145815"/>
              <a:gd name="connsiteX53" fmla="*/ 472653 w 1145815"/>
              <a:gd name="connsiteY53" fmla="*/ 413487 h 1145815"/>
              <a:gd name="connsiteX54" fmla="*/ 503611 w 1145815"/>
              <a:gd name="connsiteY54" fmla="*/ 444435 h 1145815"/>
              <a:gd name="connsiteX55" fmla="*/ 619525 w 1145815"/>
              <a:gd name="connsiteY55" fmla="*/ 444435 h 1145815"/>
              <a:gd name="connsiteX56" fmla="*/ 641123 w 1145815"/>
              <a:gd name="connsiteY56" fmla="*/ 422843 h 1145815"/>
              <a:gd name="connsiteX57" fmla="*/ 619525 w 1145815"/>
              <a:gd name="connsiteY57" fmla="*/ 401251 h 1145815"/>
              <a:gd name="connsiteX58" fmla="*/ 539969 w 1145815"/>
              <a:gd name="connsiteY58" fmla="*/ 401251 h 1145815"/>
              <a:gd name="connsiteX59" fmla="*/ 517290 w 1145815"/>
              <a:gd name="connsiteY59" fmla="*/ 378939 h 1145815"/>
              <a:gd name="connsiteX60" fmla="*/ 517290 w 1145815"/>
              <a:gd name="connsiteY60" fmla="*/ 331437 h 1145815"/>
              <a:gd name="connsiteX61" fmla="*/ 414336 w 1145815"/>
              <a:gd name="connsiteY61" fmla="*/ 228515 h 1145815"/>
              <a:gd name="connsiteX62" fmla="*/ 372579 w 1145815"/>
              <a:gd name="connsiteY62" fmla="*/ 44623 h 1145815"/>
              <a:gd name="connsiteX63" fmla="*/ 313542 w 1145815"/>
              <a:gd name="connsiteY63" fmla="*/ 104001 h 1145815"/>
              <a:gd name="connsiteX64" fmla="*/ 313542 w 1145815"/>
              <a:gd name="connsiteY64" fmla="*/ 124514 h 1145815"/>
              <a:gd name="connsiteX65" fmla="*/ 372579 w 1145815"/>
              <a:gd name="connsiteY65" fmla="*/ 183892 h 1145815"/>
              <a:gd name="connsiteX66" fmla="*/ 431975 w 1145815"/>
              <a:gd name="connsiteY66" fmla="*/ 124514 h 1145815"/>
              <a:gd name="connsiteX67" fmla="*/ 431975 w 1145815"/>
              <a:gd name="connsiteY67" fmla="*/ 104001 h 1145815"/>
              <a:gd name="connsiteX68" fmla="*/ 372579 w 1145815"/>
              <a:gd name="connsiteY68" fmla="*/ 44623 h 1145815"/>
              <a:gd name="connsiteX69" fmla="*/ 372579 w 1145815"/>
              <a:gd name="connsiteY69" fmla="*/ 0 h 1145815"/>
              <a:gd name="connsiteX70" fmla="*/ 476973 w 1145815"/>
              <a:gd name="connsiteY70" fmla="*/ 104001 h 1145815"/>
              <a:gd name="connsiteX71" fmla="*/ 476973 w 1145815"/>
              <a:gd name="connsiteY71" fmla="*/ 124514 h 1145815"/>
              <a:gd name="connsiteX72" fmla="*/ 453934 w 1145815"/>
              <a:gd name="connsiteY72" fmla="*/ 189290 h 1145815"/>
              <a:gd name="connsiteX73" fmla="*/ 562288 w 1145815"/>
              <a:gd name="connsiteY73" fmla="*/ 331437 h 1145815"/>
              <a:gd name="connsiteX74" fmla="*/ 562288 w 1145815"/>
              <a:gd name="connsiteY74" fmla="*/ 356628 h 1145815"/>
              <a:gd name="connsiteX75" fmla="*/ 619525 w 1145815"/>
              <a:gd name="connsiteY75" fmla="*/ 356628 h 1145815"/>
              <a:gd name="connsiteX76" fmla="*/ 686121 w 1145815"/>
              <a:gd name="connsiteY76" fmla="*/ 422843 h 1145815"/>
              <a:gd name="connsiteX77" fmla="*/ 619525 w 1145815"/>
              <a:gd name="connsiteY77" fmla="*/ 489059 h 1145815"/>
              <a:gd name="connsiteX78" fmla="*/ 503611 w 1145815"/>
              <a:gd name="connsiteY78" fmla="*/ 489059 h 1145815"/>
              <a:gd name="connsiteX79" fmla="*/ 472653 w 1145815"/>
              <a:gd name="connsiteY79" fmla="*/ 482581 h 1145815"/>
              <a:gd name="connsiteX80" fmla="*/ 472653 w 1145815"/>
              <a:gd name="connsiteY80" fmla="*/ 509931 h 1145815"/>
              <a:gd name="connsiteX81" fmla="*/ 499291 w 1145815"/>
              <a:gd name="connsiteY81" fmla="*/ 509931 h 1145815"/>
              <a:gd name="connsiteX82" fmla="*/ 611245 w 1145815"/>
              <a:gd name="connsiteY82" fmla="*/ 621849 h 1145815"/>
              <a:gd name="connsiteX83" fmla="*/ 611245 w 1145815"/>
              <a:gd name="connsiteY83" fmla="*/ 867998 h 1145815"/>
              <a:gd name="connsiteX84" fmla="*/ 711679 w 1145815"/>
              <a:gd name="connsiteY84" fmla="*/ 867998 h 1145815"/>
              <a:gd name="connsiteX85" fmla="*/ 733998 w 1145815"/>
              <a:gd name="connsiteY85" fmla="*/ 871957 h 1145815"/>
              <a:gd name="connsiteX86" fmla="*/ 733998 w 1145815"/>
              <a:gd name="connsiteY86" fmla="*/ 863680 h 1145815"/>
              <a:gd name="connsiteX87" fmla="*/ 801314 w 1145815"/>
              <a:gd name="connsiteY87" fmla="*/ 796385 h 1145815"/>
              <a:gd name="connsiteX88" fmla="*/ 962586 w 1145815"/>
              <a:gd name="connsiteY88" fmla="*/ 796385 h 1145815"/>
              <a:gd name="connsiteX89" fmla="*/ 962586 w 1145815"/>
              <a:gd name="connsiteY89" fmla="*/ 186051 h 1145815"/>
              <a:gd name="connsiteX90" fmla="*/ 975545 w 1145815"/>
              <a:gd name="connsiteY90" fmla="*/ 165898 h 1145815"/>
              <a:gd name="connsiteX91" fmla="*/ 939907 w 1145815"/>
              <a:gd name="connsiteY91" fmla="*/ 109399 h 1145815"/>
              <a:gd name="connsiteX92" fmla="*/ 904629 w 1145815"/>
              <a:gd name="connsiteY92" fmla="*/ 165898 h 1145815"/>
              <a:gd name="connsiteX93" fmla="*/ 917588 w 1145815"/>
              <a:gd name="connsiteY93" fmla="*/ 186051 h 1145815"/>
              <a:gd name="connsiteX94" fmla="*/ 917588 w 1145815"/>
              <a:gd name="connsiteY94" fmla="*/ 642362 h 1145815"/>
              <a:gd name="connsiteX95" fmla="*/ 895269 w 1145815"/>
              <a:gd name="connsiteY95" fmla="*/ 664673 h 1145815"/>
              <a:gd name="connsiteX96" fmla="*/ 872950 w 1145815"/>
              <a:gd name="connsiteY96" fmla="*/ 642362 h 1145815"/>
              <a:gd name="connsiteX97" fmla="*/ 872950 w 1145815"/>
              <a:gd name="connsiteY97" fmla="*/ 208363 h 1145815"/>
              <a:gd name="connsiteX98" fmla="*/ 865391 w 1145815"/>
              <a:gd name="connsiteY98" fmla="*/ 208363 h 1145815"/>
              <a:gd name="connsiteX99" fmla="*/ 845952 w 1145815"/>
              <a:gd name="connsiteY99" fmla="*/ 197207 h 1145815"/>
              <a:gd name="connsiteX100" fmla="*/ 846672 w 1145815"/>
              <a:gd name="connsiteY100" fmla="*/ 174175 h 1145815"/>
              <a:gd name="connsiteX101" fmla="*/ 921188 w 1145815"/>
              <a:gd name="connsiteY101" fmla="*/ 55419 h 1145815"/>
              <a:gd name="connsiteX102" fmla="*/ 939907 w 1145815"/>
              <a:gd name="connsiteY102" fmla="*/ 44983 h 1145815"/>
              <a:gd name="connsiteX103" fmla="*/ 958986 w 1145815"/>
              <a:gd name="connsiteY103" fmla="*/ 55419 h 1145815"/>
              <a:gd name="connsiteX104" fmla="*/ 1033502 w 1145815"/>
              <a:gd name="connsiteY104" fmla="*/ 174175 h 1145815"/>
              <a:gd name="connsiteX105" fmla="*/ 1033862 w 1145815"/>
              <a:gd name="connsiteY105" fmla="*/ 197207 h 1145815"/>
              <a:gd name="connsiteX106" fmla="*/ 1014423 w 1145815"/>
              <a:gd name="connsiteY106" fmla="*/ 208363 h 1145815"/>
              <a:gd name="connsiteX107" fmla="*/ 1007223 w 1145815"/>
              <a:gd name="connsiteY107" fmla="*/ 208363 h 1145815"/>
              <a:gd name="connsiteX108" fmla="*/ 1007223 w 1145815"/>
              <a:gd name="connsiteY108" fmla="*/ 796385 h 1145815"/>
              <a:gd name="connsiteX109" fmla="*/ 1078859 w 1145815"/>
              <a:gd name="connsiteY109" fmla="*/ 796385 h 1145815"/>
              <a:gd name="connsiteX110" fmla="*/ 1145815 w 1145815"/>
              <a:gd name="connsiteY110" fmla="*/ 863680 h 1145815"/>
              <a:gd name="connsiteX111" fmla="*/ 1145815 w 1145815"/>
              <a:gd name="connsiteY111" fmla="*/ 1123144 h 1145815"/>
              <a:gd name="connsiteX112" fmla="*/ 1123496 w 1145815"/>
              <a:gd name="connsiteY112" fmla="*/ 1145815 h 1145815"/>
              <a:gd name="connsiteX113" fmla="*/ 22318 w 1145815"/>
              <a:gd name="connsiteY113" fmla="*/ 1145815 h 1145815"/>
              <a:gd name="connsiteX114" fmla="*/ 0 w 1145815"/>
              <a:gd name="connsiteY114" fmla="*/ 1123144 h 1145815"/>
              <a:gd name="connsiteX115" fmla="*/ 0 w 1145815"/>
              <a:gd name="connsiteY115" fmla="*/ 1042893 h 1145815"/>
              <a:gd name="connsiteX116" fmla="*/ 67316 w 1145815"/>
              <a:gd name="connsiteY116" fmla="*/ 975598 h 1145815"/>
              <a:gd name="connsiteX117" fmla="*/ 268545 w 1145815"/>
              <a:gd name="connsiteY117" fmla="*/ 975598 h 1145815"/>
              <a:gd name="connsiteX118" fmla="*/ 268545 w 1145815"/>
              <a:gd name="connsiteY118" fmla="*/ 865839 h 1145815"/>
              <a:gd name="connsiteX119" fmla="*/ 291223 w 1145815"/>
              <a:gd name="connsiteY119" fmla="*/ 843527 h 1145815"/>
              <a:gd name="connsiteX120" fmla="*/ 313542 w 1145815"/>
              <a:gd name="connsiteY120" fmla="*/ 865839 h 1145815"/>
              <a:gd name="connsiteX121" fmla="*/ 313542 w 1145815"/>
              <a:gd name="connsiteY121" fmla="*/ 975598 h 1145815"/>
              <a:gd name="connsiteX122" fmla="*/ 366819 w 1145815"/>
              <a:gd name="connsiteY122" fmla="*/ 975598 h 1145815"/>
              <a:gd name="connsiteX123" fmla="*/ 366819 w 1145815"/>
              <a:gd name="connsiteY123" fmla="*/ 648839 h 1145815"/>
              <a:gd name="connsiteX124" fmla="*/ 389498 w 1145815"/>
              <a:gd name="connsiteY124" fmla="*/ 626168 h 1145815"/>
              <a:gd name="connsiteX125" fmla="*/ 490292 w 1145815"/>
              <a:gd name="connsiteY125" fmla="*/ 626168 h 1145815"/>
              <a:gd name="connsiteX126" fmla="*/ 512611 w 1145815"/>
              <a:gd name="connsiteY126" fmla="*/ 648839 h 1145815"/>
              <a:gd name="connsiteX127" fmla="*/ 512611 w 1145815"/>
              <a:gd name="connsiteY127" fmla="*/ 867998 h 1145815"/>
              <a:gd name="connsiteX128" fmla="*/ 566248 w 1145815"/>
              <a:gd name="connsiteY128" fmla="*/ 867998 h 1145815"/>
              <a:gd name="connsiteX129" fmla="*/ 566248 w 1145815"/>
              <a:gd name="connsiteY129" fmla="*/ 621849 h 1145815"/>
              <a:gd name="connsiteX130" fmla="*/ 499291 w 1145815"/>
              <a:gd name="connsiteY130" fmla="*/ 554554 h 1145815"/>
              <a:gd name="connsiteX131" fmla="*/ 313542 w 1145815"/>
              <a:gd name="connsiteY131" fmla="*/ 554554 h 1145815"/>
              <a:gd name="connsiteX132" fmla="*/ 313542 w 1145815"/>
              <a:gd name="connsiteY132" fmla="*/ 683746 h 1145815"/>
              <a:gd name="connsiteX133" fmla="*/ 291223 w 1145815"/>
              <a:gd name="connsiteY133" fmla="*/ 705698 h 1145815"/>
              <a:gd name="connsiteX134" fmla="*/ 268545 w 1145815"/>
              <a:gd name="connsiteY134" fmla="*/ 683746 h 1145815"/>
              <a:gd name="connsiteX135" fmla="*/ 268545 w 1145815"/>
              <a:gd name="connsiteY135" fmla="*/ 556713 h 1145815"/>
              <a:gd name="connsiteX136" fmla="*/ 179270 w 1145815"/>
              <a:gd name="connsiteY136" fmla="*/ 447314 h 1145815"/>
              <a:gd name="connsiteX137" fmla="*/ 179270 w 1145815"/>
              <a:gd name="connsiteY137" fmla="*/ 331437 h 1145815"/>
              <a:gd name="connsiteX138" fmla="*/ 290503 w 1145815"/>
              <a:gd name="connsiteY138" fmla="*/ 188210 h 1145815"/>
              <a:gd name="connsiteX139" fmla="*/ 268545 w 1145815"/>
              <a:gd name="connsiteY139" fmla="*/ 124514 h 1145815"/>
              <a:gd name="connsiteX140" fmla="*/ 268545 w 1145815"/>
              <a:gd name="connsiteY140" fmla="*/ 104001 h 1145815"/>
              <a:gd name="connsiteX141" fmla="*/ 372579 w 1145815"/>
              <a:gd name="connsiteY141" fmla="*/ 0 h 1145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145815" h="1145815">
                <a:moveTo>
                  <a:pt x="67316" y="1020222"/>
                </a:moveTo>
                <a:cubicBezTo>
                  <a:pt x="55077" y="1020222"/>
                  <a:pt x="44997" y="1030298"/>
                  <a:pt x="44997" y="1042893"/>
                </a:cubicBezTo>
                <a:lnTo>
                  <a:pt x="44997" y="1100832"/>
                </a:lnTo>
                <a:lnTo>
                  <a:pt x="366819" y="1100832"/>
                </a:lnTo>
                <a:lnTo>
                  <a:pt x="366819" y="1042893"/>
                </a:lnTo>
                <a:cubicBezTo>
                  <a:pt x="366819" y="1030298"/>
                  <a:pt x="357100" y="1020222"/>
                  <a:pt x="344860" y="1020222"/>
                </a:cubicBezTo>
                <a:close/>
                <a:moveTo>
                  <a:pt x="434135" y="912982"/>
                </a:moveTo>
                <a:cubicBezTo>
                  <a:pt x="421896" y="912982"/>
                  <a:pt x="411816" y="923058"/>
                  <a:pt x="411816" y="935293"/>
                </a:cubicBezTo>
                <a:lnTo>
                  <a:pt x="411816" y="1100832"/>
                </a:lnTo>
                <a:lnTo>
                  <a:pt x="733998" y="1100832"/>
                </a:lnTo>
                <a:lnTo>
                  <a:pt x="733998" y="935293"/>
                </a:lnTo>
                <a:cubicBezTo>
                  <a:pt x="733998" y="923058"/>
                  <a:pt x="723919" y="912982"/>
                  <a:pt x="711679" y="912982"/>
                </a:cubicBezTo>
                <a:close/>
                <a:moveTo>
                  <a:pt x="801314" y="841368"/>
                </a:moveTo>
                <a:cubicBezTo>
                  <a:pt x="789075" y="841368"/>
                  <a:pt x="778996" y="851444"/>
                  <a:pt x="778996" y="863680"/>
                </a:cubicBezTo>
                <a:lnTo>
                  <a:pt x="778996" y="1100832"/>
                </a:lnTo>
                <a:lnTo>
                  <a:pt x="1101178" y="1100832"/>
                </a:lnTo>
                <a:lnTo>
                  <a:pt x="1101178" y="863680"/>
                </a:lnTo>
                <a:cubicBezTo>
                  <a:pt x="1101178" y="851444"/>
                  <a:pt x="1091098" y="841368"/>
                  <a:pt x="1078859" y="841368"/>
                </a:cubicBezTo>
                <a:close/>
                <a:moveTo>
                  <a:pt x="292894" y="747713"/>
                </a:moveTo>
                <a:cubicBezTo>
                  <a:pt x="298740" y="747713"/>
                  <a:pt x="304586" y="750202"/>
                  <a:pt x="308971" y="754114"/>
                </a:cubicBezTo>
                <a:cubicBezTo>
                  <a:pt x="313355" y="758381"/>
                  <a:pt x="315547" y="764071"/>
                  <a:pt x="315547" y="769760"/>
                </a:cubicBezTo>
                <a:cubicBezTo>
                  <a:pt x="315547" y="775450"/>
                  <a:pt x="313355" y="781140"/>
                  <a:pt x="308971" y="785407"/>
                </a:cubicBezTo>
                <a:cubicBezTo>
                  <a:pt x="304586" y="789674"/>
                  <a:pt x="298740" y="791808"/>
                  <a:pt x="292894" y="791808"/>
                </a:cubicBezTo>
                <a:cubicBezTo>
                  <a:pt x="286682" y="791808"/>
                  <a:pt x="280836" y="789674"/>
                  <a:pt x="276817" y="785407"/>
                </a:cubicBezTo>
                <a:cubicBezTo>
                  <a:pt x="272432" y="781140"/>
                  <a:pt x="269875" y="775450"/>
                  <a:pt x="269875" y="769760"/>
                </a:cubicBezTo>
                <a:cubicBezTo>
                  <a:pt x="269875" y="764071"/>
                  <a:pt x="272432" y="758381"/>
                  <a:pt x="276817" y="754114"/>
                </a:cubicBezTo>
                <a:cubicBezTo>
                  <a:pt x="280836" y="750202"/>
                  <a:pt x="286682" y="747713"/>
                  <a:pt x="292894" y="747713"/>
                </a:cubicBezTo>
                <a:close/>
                <a:moveTo>
                  <a:pt x="895172" y="704850"/>
                </a:moveTo>
                <a:cubicBezTo>
                  <a:pt x="901218" y="704850"/>
                  <a:pt x="906907" y="706984"/>
                  <a:pt x="910819" y="711251"/>
                </a:cubicBezTo>
                <a:cubicBezTo>
                  <a:pt x="915086" y="715163"/>
                  <a:pt x="917220" y="720852"/>
                  <a:pt x="917220" y="726897"/>
                </a:cubicBezTo>
                <a:cubicBezTo>
                  <a:pt x="917220" y="732587"/>
                  <a:pt x="915086" y="738277"/>
                  <a:pt x="910819" y="742544"/>
                </a:cubicBezTo>
                <a:cubicBezTo>
                  <a:pt x="906907" y="746455"/>
                  <a:pt x="901218" y="748945"/>
                  <a:pt x="895172" y="748945"/>
                </a:cubicBezTo>
                <a:cubicBezTo>
                  <a:pt x="889483" y="748945"/>
                  <a:pt x="883438" y="746455"/>
                  <a:pt x="879526" y="742544"/>
                </a:cubicBezTo>
                <a:cubicBezTo>
                  <a:pt x="875614" y="738277"/>
                  <a:pt x="873125" y="732587"/>
                  <a:pt x="873125" y="726897"/>
                </a:cubicBezTo>
                <a:cubicBezTo>
                  <a:pt x="873125" y="720852"/>
                  <a:pt x="875614" y="715163"/>
                  <a:pt x="879526" y="711251"/>
                </a:cubicBezTo>
                <a:cubicBezTo>
                  <a:pt x="883438" y="706984"/>
                  <a:pt x="889483" y="704850"/>
                  <a:pt x="895172" y="704850"/>
                </a:cubicBezTo>
                <a:close/>
                <a:moveTo>
                  <a:pt x="411816" y="671151"/>
                </a:moveTo>
                <a:lnTo>
                  <a:pt x="411816" y="871957"/>
                </a:lnTo>
                <a:cubicBezTo>
                  <a:pt x="418656" y="869438"/>
                  <a:pt x="426576" y="867998"/>
                  <a:pt x="434135" y="867998"/>
                </a:cubicBezTo>
                <a:lnTo>
                  <a:pt x="467973" y="867998"/>
                </a:lnTo>
                <a:lnTo>
                  <a:pt x="467973" y="671151"/>
                </a:lnTo>
                <a:close/>
                <a:moveTo>
                  <a:pt x="326861" y="228515"/>
                </a:moveTo>
                <a:cubicBezTo>
                  <a:pt x="270344" y="228515"/>
                  <a:pt x="223907" y="274578"/>
                  <a:pt x="223907" y="331437"/>
                </a:cubicBezTo>
                <a:lnTo>
                  <a:pt x="223907" y="447314"/>
                </a:lnTo>
                <a:cubicBezTo>
                  <a:pt x="223907" y="476463"/>
                  <a:pt x="242626" y="501294"/>
                  <a:pt x="268545" y="510651"/>
                </a:cubicBezTo>
                <a:lnTo>
                  <a:pt x="268545" y="354109"/>
                </a:lnTo>
                <a:cubicBezTo>
                  <a:pt x="268545" y="341873"/>
                  <a:pt x="278984" y="331797"/>
                  <a:pt x="291223" y="331797"/>
                </a:cubicBezTo>
                <a:cubicBezTo>
                  <a:pt x="303463" y="331797"/>
                  <a:pt x="313542" y="341873"/>
                  <a:pt x="313542" y="354109"/>
                </a:cubicBezTo>
                <a:lnTo>
                  <a:pt x="313542" y="509931"/>
                </a:lnTo>
                <a:lnTo>
                  <a:pt x="428015" y="509931"/>
                </a:lnTo>
                <a:lnTo>
                  <a:pt x="428015" y="354109"/>
                </a:lnTo>
                <a:cubicBezTo>
                  <a:pt x="428015" y="341873"/>
                  <a:pt x="438095" y="331797"/>
                  <a:pt x="450334" y="331797"/>
                </a:cubicBezTo>
                <a:cubicBezTo>
                  <a:pt x="462934" y="331797"/>
                  <a:pt x="472653" y="341873"/>
                  <a:pt x="472653" y="354109"/>
                </a:cubicBezTo>
                <a:lnTo>
                  <a:pt x="472653" y="413487"/>
                </a:lnTo>
                <a:cubicBezTo>
                  <a:pt x="472653" y="430760"/>
                  <a:pt x="486692" y="444435"/>
                  <a:pt x="503611" y="444435"/>
                </a:cubicBezTo>
                <a:lnTo>
                  <a:pt x="619525" y="444435"/>
                </a:lnTo>
                <a:cubicBezTo>
                  <a:pt x="631404" y="444435"/>
                  <a:pt x="641123" y="434719"/>
                  <a:pt x="641123" y="422843"/>
                </a:cubicBezTo>
                <a:cubicBezTo>
                  <a:pt x="641123" y="410967"/>
                  <a:pt x="631404" y="401251"/>
                  <a:pt x="619525" y="401251"/>
                </a:cubicBezTo>
                <a:lnTo>
                  <a:pt x="539969" y="401251"/>
                </a:lnTo>
                <a:cubicBezTo>
                  <a:pt x="527370" y="401251"/>
                  <a:pt x="517290" y="391535"/>
                  <a:pt x="517290" y="378939"/>
                </a:cubicBezTo>
                <a:lnTo>
                  <a:pt x="517290" y="331437"/>
                </a:lnTo>
                <a:cubicBezTo>
                  <a:pt x="517290" y="274578"/>
                  <a:pt x="471213" y="228515"/>
                  <a:pt x="414336" y="228515"/>
                </a:cubicBezTo>
                <a:close/>
                <a:moveTo>
                  <a:pt x="372579" y="44623"/>
                </a:moveTo>
                <a:cubicBezTo>
                  <a:pt x="340180" y="44623"/>
                  <a:pt x="313542" y="71254"/>
                  <a:pt x="313542" y="104001"/>
                </a:cubicBezTo>
                <a:lnTo>
                  <a:pt x="313542" y="124514"/>
                </a:lnTo>
                <a:cubicBezTo>
                  <a:pt x="313542" y="157262"/>
                  <a:pt x="340180" y="183892"/>
                  <a:pt x="372579" y="183892"/>
                </a:cubicBezTo>
                <a:cubicBezTo>
                  <a:pt x="405697" y="183892"/>
                  <a:pt x="431975" y="157262"/>
                  <a:pt x="431975" y="124514"/>
                </a:cubicBezTo>
                <a:lnTo>
                  <a:pt x="431975" y="104001"/>
                </a:lnTo>
                <a:cubicBezTo>
                  <a:pt x="431975" y="71254"/>
                  <a:pt x="405697" y="44623"/>
                  <a:pt x="372579" y="44623"/>
                </a:cubicBezTo>
                <a:close/>
                <a:moveTo>
                  <a:pt x="372579" y="0"/>
                </a:moveTo>
                <a:cubicBezTo>
                  <a:pt x="430175" y="0"/>
                  <a:pt x="476973" y="46423"/>
                  <a:pt x="476973" y="104001"/>
                </a:cubicBezTo>
                <a:lnTo>
                  <a:pt x="476973" y="124514"/>
                </a:lnTo>
                <a:cubicBezTo>
                  <a:pt x="476973" y="148985"/>
                  <a:pt x="468333" y="171656"/>
                  <a:pt x="453934" y="189290"/>
                </a:cubicBezTo>
                <a:cubicBezTo>
                  <a:pt x="516570" y="206563"/>
                  <a:pt x="562288" y="263782"/>
                  <a:pt x="562288" y="331437"/>
                </a:cubicBezTo>
                <a:lnTo>
                  <a:pt x="562288" y="356628"/>
                </a:lnTo>
                <a:lnTo>
                  <a:pt x="619525" y="356628"/>
                </a:lnTo>
                <a:cubicBezTo>
                  <a:pt x="656243" y="356628"/>
                  <a:pt x="686121" y="386137"/>
                  <a:pt x="686121" y="422843"/>
                </a:cubicBezTo>
                <a:cubicBezTo>
                  <a:pt x="686121" y="459190"/>
                  <a:pt x="656243" y="489059"/>
                  <a:pt x="619525" y="489059"/>
                </a:cubicBezTo>
                <a:lnTo>
                  <a:pt x="503611" y="489059"/>
                </a:lnTo>
                <a:cubicBezTo>
                  <a:pt x="492812" y="489059"/>
                  <a:pt x="482372" y="486899"/>
                  <a:pt x="472653" y="482581"/>
                </a:cubicBezTo>
                <a:lnTo>
                  <a:pt x="472653" y="509931"/>
                </a:lnTo>
                <a:lnTo>
                  <a:pt x="499291" y="509931"/>
                </a:lnTo>
                <a:cubicBezTo>
                  <a:pt x="561208" y="509931"/>
                  <a:pt x="611245" y="559952"/>
                  <a:pt x="611245" y="621849"/>
                </a:cubicBezTo>
                <a:lnTo>
                  <a:pt x="611245" y="867998"/>
                </a:lnTo>
                <a:lnTo>
                  <a:pt x="711679" y="867998"/>
                </a:lnTo>
                <a:cubicBezTo>
                  <a:pt x="719599" y="867998"/>
                  <a:pt x="727159" y="869438"/>
                  <a:pt x="733998" y="871957"/>
                </a:cubicBezTo>
                <a:lnTo>
                  <a:pt x="733998" y="863680"/>
                </a:lnTo>
                <a:cubicBezTo>
                  <a:pt x="733998" y="826614"/>
                  <a:pt x="764236" y="796385"/>
                  <a:pt x="801314" y="796385"/>
                </a:cubicBezTo>
                <a:lnTo>
                  <a:pt x="962586" y="796385"/>
                </a:lnTo>
                <a:lnTo>
                  <a:pt x="962586" y="186051"/>
                </a:lnTo>
                <a:cubicBezTo>
                  <a:pt x="962586" y="177054"/>
                  <a:pt x="967625" y="169497"/>
                  <a:pt x="975545" y="165898"/>
                </a:cubicBezTo>
                <a:lnTo>
                  <a:pt x="939907" y="109399"/>
                </a:lnTo>
                <a:lnTo>
                  <a:pt x="904629" y="165898"/>
                </a:lnTo>
                <a:cubicBezTo>
                  <a:pt x="912188" y="169497"/>
                  <a:pt x="917588" y="177054"/>
                  <a:pt x="917588" y="186051"/>
                </a:cubicBezTo>
                <a:lnTo>
                  <a:pt x="917588" y="642362"/>
                </a:lnTo>
                <a:cubicBezTo>
                  <a:pt x="917588" y="654597"/>
                  <a:pt x="907509" y="664673"/>
                  <a:pt x="895269" y="664673"/>
                </a:cubicBezTo>
                <a:cubicBezTo>
                  <a:pt x="883030" y="664673"/>
                  <a:pt x="872950" y="654597"/>
                  <a:pt x="872950" y="642362"/>
                </a:cubicBezTo>
                <a:lnTo>
                  <a:pt x="872950" y="208363"/>
                </a:lnTo>
                <a:lnTo>
                  <a:pt x="865391" y="208363"/>
                </a:lnTo>
                <a:cubicBezTo>
                  <a:pt x="857471" y="208363"/>
                  <a:pt x="849912" y="204044"/>
                  <a:pt x="845952" y="197207"/>
                </a:cubicBezTo>
                <a:cubicBezTo>
                  <a:pt x="841992" y="190009"/>
                  <a:pt x="842352" y="181373"/>
                  <a:pt x="846672" y="174175"/>
                </a:cubicBezTo>
                <a:lnTo>
                  <a:pt x="921188" y="55419"/>
                </a:lnTo>
                <a:cubicBezTo>
                  <a:pt x="925148" y="48942"/>
                  <a:pt x="932347" y="44983"/>
                  <a:pt x="939907" y="44983"/>
                </a:cubicBezTo>
                <a:cubicBezTo>
                  <a:pt x="947826" y="44983"/>
                  <a:pt x="955026" y="48942"/>
                  <a:pt x="958986" y="55419"/>
                </a:cubicBezTo>
                <a:lnTo>
                  <a:pt x="1033502" y="174175"/>
                </a:lnTo>
                <a:cubicBezTo>
                  <a:pt x="1037821" y="181373"/>
                  <a:pt x="1038181" y="190009"/>
                  <a:pt x="1033862" y="197207"/>
                </a:cubicBezTo>
                <a:cubicBezTo>
                  <a:pt x="1030262" y="204044"/>
                  <a:pt x="1022702" y="208363"/>
                  <a:pt x="1014423" y="208363"/>
                </a:cubicBezTo>
                <a:lnTo>
                  <a:pt x="1007223" y="208363"/>
                </a:lnTo>
                <a:lnTo>
                  <a:pt x="1007223" y="796385"/>
                </a:lnTo>
                <a:lnTo>
                  <a:pt x="1078859" y="796385"/>
                </a:lnTo>
                <a:cubicBezTo>
                  <a:pt x="1115937" y="796385"/>
                  <a:pt x="1145815" y="826614"/>
                  <a:pt x="1145815" y="863680"/>
                </a:cubicBezTo>
                <a:lnTo>
                  <a:pt x="1145815" y="1123144"/>
                </a:lnTo>
                <a:cubicBezTo>
                  <a:pt x="1145815" y="1135739"/>
                  <a:pt x="1136096" y="1145815"/>
                  <a:pt x="1123496" y="1145815"/>
                </a:cubicBezTo>
                <a:lnTo>
                  <a:pt x="22318" y="1145815"/>
                </a:lnTo>
                <a:cubicBezTo>
                  <a:pt x="10079" y="1145815"/>
                  <a:pt x="0" y="1135739"/>
                  <a:pt x="0" y="1123144"/>
                </a:cubicBezTo>
                <a:lnTo>
                  <a:pt x="0" y="1042893"/>
                </a:lnTo>
                <a:cubicBezTo>
                  <a:pt x="0" y="1005827"/>
                  <a:pt x="30238" y="975598"/>
                  <a:pt x="67316" y="975598"/>
                </a:cubicBezTo>
                <a:lnTo>
                  <a:pt x="268545" y="975598"/>
                </a:lnTo>
                <a:lnTo>
                  <a:pt x="268545" y="865839"/>
                </a:lnTo>
                <a:cubicBezTo>
                  <a:pt x="268545" y="853604"/>
                  <a:pt x="278984" y="843527"/>
                  <a:pt x="291223" y="843527"/>
                </a:cubicBezTo>
                <a:cubicBezTo>
                  <a:pt x="303463" y="843527"/>
                  <a:pt x="313542" y="853604"/>
                  <a:pt x="313542" y="865839"/>
                </a:cubicBezTo>
                <a:lnTo>
                  <a:pt x="313542" y="975598"/>
                </a:lnTo>
                <a:lnTo>
                  <a:pt x="366819" y="975598"/>
                </a:lnTo>
                <a:lnTo>
                  <a:pt x="366819" y="648839"/>
                </a:lnTo>
                <a:cubicBezTo>
                  <a:pt x="366819" y="636244"/>
                  <a:pt x="377258" y="626168"/>
                  <a:pt x="389498" y="626168"/>
                </a:cubicBezTo>
                <a:lnTo>
                  <a:pt x="490292" y="626168"/>
                </a:lnTo>
                <a:cubicBezTo>
                  <a:pt x="502891" y="626168"/>
                  <a:pt x="512611" y="636244"/>
                  <a:pt x="512611" y="648839"/>
                </a:cubicBezTo>
                <a:lnTo>
                  <a:pt x="512611" y="867998"/>
                </a:lnTo>
                <a:lnTo>
                  <a:pt x="566248" y="867998"/>
                </a:lnTo>
                <a:lnTo>
                  <a:pt x="566248" y="621849"/>
                </a:lnTo>
                <a:cubicBezTo>
                  <a:pt x="566248" y="584783"/>
                  <a:pt x="536369" y="554554"/>
                  <a:pt x="499291" y="554554"/>
                </a:cubicBezTo>
                <a:lnTo>
                  <a:pt x="313542" y="554554"/>
                </a:lnTo>
                <a:lnTo>
                  <a:pt x="313542" y="683746"/>
                </a:lnTo>
                <a:cubicBezTo>
                  <a:pt x="313542" y="695982"/>
                  <a:pt x="303463" y="705698"/>
                  <a:pt x="291223" y="705698"/>
                </a:cubicBezTo>
                <a:cubicBezTo>
                  <a:pt x="278984" y="705698"/>
                  <a:pt x="268545" y="695982"/>
                  <a:pt x="268545" y="683746"/>
                </a:cubicBezTo>
                <a:lnTo>
                  <a:pt x="268545" y="556713"/>
                </a:lnTo>
                <a:cubicBezTo>
                  <a:pt x="217787" y="546277"/>
                  <a:pt x="179270" y="501294"/>
                  <a:pt x="179270" y="447314"/>
                </a:cubicBezTo>
                <a:lnTo>
                  <a:pt x="179270" y="331437"/>
                </a:lnTo>
                <a:cubicBezTo>
                  <a:pt x="179270" y="262343"/>
                  <a:pt x="226787" y="204404"/>
                  <a:pt x="290503" y="188210"/>
                </a:cubicBezTo>
                <a:cubicBezTo>
                  <a:pt x="276824" y="170577"/>
                  <a:pt x="268545" y="148625"/>
                  <a:pt x="268545" y="124514"/>
                </a:cubicBezTo>
                <a:lnTo>
                  <a:pt x="268545" y="104001"/>
                </a:lnTo>
                <a:cubicBezTo>
                  <a:pt x="268545" y="46423"/>
                  <a:pt x="315342" y="0"/>
                  <a:pt x="37257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F424E526-83D7-0747-AF94-B5199C2F61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60" y="6564858"/>
            <a:ext cx="1290762" cy="1463170"/>
          </a:xfrm>
          <a:custGeom>
            <a:avLst/>
            <a:gdLst>
              <a:gd name="connsiteX0" fmla="*/ 216332 w 1093427"/>
              <a:gd name="connsiteY0" fmla="*/ 1190625 h 1239478"/>
              <a:gd name="connsiteX1" fmla="*/ 233701 w 1093427"/>
              <a:gd name="connsiteY1" fmla="*/ 1197916 h 1239478"/>
              <a:gd name="connsiteX2" fmla="*/ 240938 w 1093427"/>
              <a:gd name="connsiteY2" fmla="*/ 1215049 h 1239478"/>
              <a:gd name="connsiteX3" fmla="*/ 233701 w 1093427"/>
              <a:gd name="connsiteY3" fmla="*/ 1232547 h 1239478"/>
              <a:gd name="connsiteX4" fmla="*/ 216332 w 1093427"/>
              <a:gd name="connsiteY4" fmla="*/ 1239474 h 1239478"/>
              <a:gd name="connsiteX5" fmla="*/ 199324 w 1093427"/>
              <a:gd name="connsiteY5" fmla="*/ 1232547 h 1239478"/>
              <a:gd name="connsiteX6" fmla="*/ 192087 w 1093427"/>
              <a:gd name="connsiteY6" fmla="*/ 1215049 h 1239478"/>
              <a:gd name="connsiteX7" fmla="*/ 199324 w 1093427"/>
              <a:gd name="connsiteY7" fmla="*/ 1197916 h 1239478"/>
              <a:gd name="connsiteX8" fmla="*/ 216332 w 1093427"/>
              <a:gd name="connsiteY8" fmla="*/ 1190625 h 1239478"/>
              <a:gd name="connsiteX9" fmla="*/ 927894 w 1093427"/>
              <a:gd name="connsiteY9" fmla="*/ 1060450 h 1239478"/>
              <a:gd name="connsiteX10" fmla="*/ 944901 w 1093427"/>
              <a:gd name="connsiteY10" fmla="*/ 1067741 h 1239478"/>
              <a:gd name="connsiteX11" fmla="*/ 952138 w 1093427"/>
              <a:gd name="connsiteY11" fmla="*/ 1084874 h 1239478"/>
              <a:gd name="connsiteX12" fmla="*/ 944901 w 1093427"/>
              <a:gd name="connsiteY12" fmla="*/ 1102372 h 1239478"/>
              <a:gd name="connsiteX13" fmla="*/ 927894 w 1093427"/>
              <a:gd name="connsiteY13" fmla="*/ 1109299 h 1239478"/>
              <a:gd name="connsiteX14" fmla="*/ 910524 w 1093427"/>
              <a:gd name="connsiteY14" fmla="*/ 1102372 h 1239478"/>
              <a:gd name="connsiteX15" fmla="*/ 903287 w 1093427"/>
              <a:gd name="connsiteY15" fmla="*/ 1084874 h 1239478"/>
              <a:gd name="connsiteX16" fmla="*/ 910524 w 1093427"/>
              <a:gd name="connsiteY16" fmla="*/ 1067741 h 1239478"/>
              <a:gd name="connsiteX17" fmla="*/ 927894 w 1093427"/>
              <a:gd name="connsiteY17" fmla="*/ 1060450 h 1239478"/>
              <a:gd name="connsiteX18" fmla="*/ 753142 w 1093427"/>
              <a:gd name="connsiteY18" fmla="*/ 1060450 h 1239478"/>
              <a:gd name="connsiteX19" fmla="*/ 835944 w 1093427"/>
              <a:gd name="connsiteY19" fmla="*/ 1060450 h 1239478"/>
              <a:gd name="connsiteX20" fmla="*/ 860065 w 1093427"/>
              <a:gd name="connsiteY20" fmla="*/ 1084874 h 1239478"/>
              <a:gd name="connsiteX21" fmla="*/ 835944 w 1093427"/>
              <a:gd name="connsiteY21" fmla="*/ 1109299 h 1239478"/>
              <a:gd name="connsiteX22" fmla="*/ 753142 w 1093427"/>
              <a:gd name="connsiteY22" fmla="*/ 1109299 h 1239478"/>
              <a:gd name="connsiteX23" fmla="*/ 728662 w 1093427"/>
              <a:gd name="connsiteY23" fmla="*/ 1084874 h 1239478"/>
              <a:gd name="connsiteX24" fmla="*/ 753142 w 1093427"/>
              <a:gd name="connsiteY24" fmla="*/ 1060450 h 1239478"/>
              <a:gd name="connsiteX25" fmla="*/ 463842 w 1093427"/>
              <a:gd name="connsiteY25" fmla="*/ 844951 h 1239478"/>
              <a:gd name="connsiteX26" fmla="*/ 463842 w 1093427"/>
              <a:gd name="connsiteY26" fmla="*/ 917678 h 1239478"/>
              <a:gd name="connsiteX27" fmla="*/ 497725 w 1093427"/>
              <a:gd name="connsiteY27" fmla="*/ 951161 h 1239478"/>
              <a:gd name="connsiteX28" fmla="*/ 604421 w 1093427"/>
              <a:gd name="connsiteY28" fmla="*/ 951161 h 1239478"/>
              <a:gd name="connsiteX29" fmla="*/ 638305 w 1093427"/>
              <a:gd name="connsiteY29" fmla="*/ 917678 h 1239478"/>
              <a:gd name="connsiteX30" fmla="*/ 638305 w 1093427"/>
              <a:gd name="connsiteY30" fmla="*/ 844951 h 1239478"/>
              <a:gd name="connsiteX31" fmla="*/ 280557 w 1093427"/>
              <a:gd name="connsiteY31" fmla="*/ 831046 h 1239478"/>
              <a:gd name="connsiteX32" fmla="*/ 310373 w 1093427"/>
              <a:gd name="connsiteY32" fmla="*/ 847239 h 1239478"/>
              <a:gd name="connsiteX33" fmla="*/ 293849 w 1093427"/>
              <a:gd name="connsiteY33" fmla="*/ 877467 h 1239478"/>
              <a:gd name="connsiteX34" fmla="*/ 178177 w 1093427"/>
              <a:gd name="connsiteY34" fmla="*/ 910933 h 1239478"/>
              <a:gd name="connsiteX35" fmla="*/ 48496 w 1093427"/>
              <a:gd name="connsiteY35" fmla="*/ 1083303 h 1239478"/>
              <a:gd name="connsiteX36" fmla="*/ 48496 w 1093427"/>
              <a:gd name="connsiteY36" fmla="*/ 1191258 h 1239478"/>
              <a:gd name="connsiteX37" fmla="*/ 116031 w 1093427"/>
              <a:gd name="connsiteY37" fmla="*/ 1191258 h 1239478"/>
              <a:gd name="connsiteX38" fmla="*/ 140099 w 1093427"/>
              <a:gd name="connsiteY38" fmla="*/ 1215368 h 1239478"/>
              <a:gd name="connsiteX39" fmla="*/ 116031 w 1093427"/>
              <a:gd name="connsiteY39" fmla="*/ 1239478 h 1239478"/>
              <a:gd name="connsiteX40" fmla="*/ 24068 w 1093427"/>
              <a:gd name="connsiteY40" fmla="*/ 1239478 h 1239478"/>
              <a:gd name="connsiteX41" fmla="*/ 0 w 1093427"/>
              <a:gd name="connsiteY41" fmla="*/ 1215368 h 1239478"/>
              <a:gd name="connsiteX42" fmla="*/ 0 w 1093427"/>
              <a:gd name="connsiteY42" fmla="*/ 1083303 h 1239478"/>
              <a:gd name="connsiteX43" fmla="*/ 45981 w 1093427"/>
              <a:gd name="connsiteY43" fmla="*/ 946199 h 1239478"/>
              <a:gd name="connsiteX44" fmla="*/ 164527 w 1093427"/>
              <a:gd name="connsiteY44" fmla="*/ 864152 h 1239478"/>
              <a:gd name="connsiteX45" fmla="*/ 796541 w 1093427"/>
              <a:gd name="connsiteY45" fmla="*/ 825924 h 1239478"/>
              <a:gd name="connsiteX46" fmla="*/ 928611 w 1093427"/>
              <a:gd name="connsiteY46" fmla="*/ 864076 h 1239478"/>
              <a:gd name="connsiteX47" fmla="*/ 1047725 w 1093427"/>
              <a:gd name="connsiteY47" fmla="*/ 946139 h 1239478"/>
              <a:gd name="connsiteX48" fmla="*/ 1093427 w 1093427"/>
              <a:gd name="connsiteY48" fmla="*/ 1083271 h 1239478"/>
              <a:gd name="connsiteX49" fmla="*/ 1093427 w 1093427"/>
              <a:gd name="connsiteY49" fmla="*/ 1215363 h 1239478"/>
              <a:gd name="connsiteX50" fmla="*/ 1069317 w 1093427"/>
              <a:gd name="connsiteY50" fmla="*/ 1239478 h 1239478"/>
              <a:gd name="connsiteX51" fmla="*/ 311448 w 1093427"/>
              <a:gd name="connsiteY51" fmla="*/ 1239478 h 1239478"/>
              <a:gd name="connsiteX52" fmla="*/ 287337 w 1093427"/>
              <a:gd name="connsiteY52" fmla="*/ 1215363 h 1239478"/>
              <a:gd name="connsiteX53" fmla="*/ 311448 w 1093427"/>
              <a:gd name="connsiteY53" fmla="*/ 1191248 h 1239478"/>
              <a:gd name="connsiteX54" fmla="*/ 1045206 w 1093427"/>
              <a:gd name="connsiteY54" fmla="*/ 1191248 h 1239478"/>
              <a:gd name="connsiteX55" fmla="*/ 1045206 w 1093427"/>
              <a:gd name="connsiteY55" fmla="*/ 1083271 h 1239478"/>
              <a:gd name="connsiteX56" fmla="*/ 915296 w 1093427"/>
              <a:gd name="connsiteY56" fmla="*/ 910866 h 1239478"/>
              <a:gd name="connsiteX57" fmla="*/ 782866 w 1093427"/>
              <a:gd name="connsiteY57" fmla="*/ 872354 h 1239478"/>
              <a:gd name="connsiteX58" fmla="*/ 766673 w 1093427"/>
              <a:gd name="connsiteY58" fmla="*/ 842481 h 1239478"/>
              <a:gd name="connsiteX59" fmla="*/ 796541 w 1093427"/>
              <a:gd name="connsiteY59" fmla="*/ 825924 h 1239478"/>
              <a:gd name="connsiteX60" fmla="*/ 546100 w 1093427"/>
              <a:gd name="connsiteY60" fmla="*/ 445197 h 1239478"/>
              <a:gd name="connsiteX61" fmla="*/ 521517 w 1093427"/>
              <a:gd name="connsiteY61" fmla="*/ 469719 h 1239478"/>
              <a:gd name="connsiteX62" fmla="*/ 546100 w 1093427"/>
              <a:gd name="connsiteY62" fmla="*/ 493881 h 1239478"/>
              <a:gd name="connsiteX63" fmla="*/ 570321 w 1093427"/>
              <a:gd name="connsiteY63" fmla="*/ 469719 h 1239478"/>
              <a:gd name="connsiteX64" fmla="*/ 546100 w 1093427"/>
              <a:gd name="connsiteY64" fmla="*/ 445197 h 1239478"/>
              <a:gd name="connsiteX65" fmla="*/ 546100 w 1093427"/>
              <a:gd name="connsiteY65" fmla="*/ 396875 h 1239478"/>
              <a:gd name="connsiteX66" fmla="*/ 618763 w 1093427"/>
              <a:gd name="connsiteY66" fmla="*/ 469719 h 1239478"/>
              <a:gd name="connsiteX67" fmla="*/ 546100 w 1093427"/>
              <a:gd name="connsiteY67" fmla="*/ 542564 h 1239478"/>
              <a:gd name="connsiteX68" fmla="*/ 473075 w 1093427"/>
              <a:gd name="connsiteY68" fmla="*/ 469719 h 1239478"/>
              <a:gd name="connsiteX69" fmla="*/ 546100 w 1093427"/>
              <a:gd name="connsiteY69" fmla="*/ 396875 h 1239478"/>
              <a:gd name="connsiteX70" fmla="*/ 548910 w 1093427"/>
              <a:gd name="connsiteY70" fmla="*/ 179253 h 1239478"/>
              <a:gd name="connsiteX71" fmla="*/ 410854 w 1093427"/>
              <a:gd name="connsiteY71" fmla="*/ 214896 h 1239478"/>
              <a:gd name="connsiteX72" fmla="*/ 324344 w 1093427"/>
              <a:gd name="connsiteY72" fmla="*/ 302744 h 1239478"/>
              <a:gd name="connsiteX73" fmla="*/ 364715 w 1093427"/>
              <a:gd name="connsiteY73" fmla="*/ 618132 h 1239478"/>
              <a:gd name="connsiteX74" fmla="*/ 435005 w 1093427"/>
              <a:gd name="connsiteY74" fmla="*/ 792387 h 1239478"/>
              <a:gd name="connsiteX75" fmla="*/ 438970 w 1093427"/>
              <a:gd name="connsiteY75" fmla="*/ 796347 h 1239478"/>
              <a:gd name="connsiteX76" fmla="*/ 524039 w 1093427"/>
              <a:gd name="connsiteY76" fmla="*/ 796347 h 1239478"/>
              <a:gd name="connsiteX77" fmla="*/ 524039 w 1093427"/>
              <a:gd name="connsiteY77" fmla="*/ 619572 h 1239478"/>
              <a:gd name="connsiteX78" fmla="*/ 548190 w 1093427"/>
              <a:gd name="connsiteY78" fmla="*/ 595450 h 1239478"/>
              <a:gd name="connsiteX79" fmla="*/ 572340 w 1093427"/>
              <a:gd name="connsiteY79" fmla="*/ 619572 h 1239478"/>
              <a:gd name="connsiteX80" fmla="*/ 572340 w 1093427"/>
              <a:gd name="connsiteY80" fmla="*/ 796347 h 1239478"/>
              <a:gd name="connsiteX81" fmla="*/ 658130 w 1093427"/>
              <a:gd name="connsiteY81" fmla="*/ 796347 h 1239478"/>
              <a:gd name="connsiteX82" fmla="*/ 662095 w 1093427"/>
              <a:gd name="connsiteY82" fmla="*/ 792387 h 1239478"/>
              <a:gd name="connsiteX83" fmla="*/ 732745 w 1093427"/>
              <a:gd name="connsiteY83" fmla="*/ 617771 h 1239478"/>
              <a:gd name="connsiteX84" fmla="*/ 807000 w 1093427"/>
              <a:gd name="connsiteY84" fmla="*/ 437036 h 1239478"/>
              <a:gd name="connsiteX85" fmla="*/ 681920 w 1093427"/>
              <a:gd name="connsiteY85" fmla="*/ 216337 h 1239478"/>
              <a:gd name="connsiteX86" fmla="*/ 548910 w 1093427"/>
              <a:gd name="connsiteY86" fmla="*/ 179253 h 1239478"/>
              <a:gd name="connsiteX87" fmla="*/ 552019 w 1093427"/>
              <a:gd name="connsiteY87" fmla="*/ 130649 h 1239478"/>
              <a:gd name="connsiteX88" fmla="*/ 707152 w 1093427"/>
              <a:gd name="connsiteY88" fmla="*/ 174933 h 1239478"/>
              <a:gd name="connsiteX89" fmla="*/ 814569 w 1093427"/>
              <a:gd name="connsiteY89" fmla="*/ 284382 h 1239478"/>
              <a:gd name="connsiteX90" fmla="*/ 855301 w 1093427"/>
              <a:gd name="connsiteY90" fmla="*/ 437036 h 1239478"/>
              <a:gd name="connsiteX91" fmla="*/ 767349 w 1093427"/>
              <a:gd name="connsiteY91" fmla="*/ 651974 h 1239478"/>
              <a:gd name="connsiteX92" fmla="*/ 710397 w 1093427"/>
              <a:gd name="connsiteY92" fmla="*/ 792387 h 1239478"/>
              <a:gd name="connsiteX93" fmla="*/ 686606 w 1093427"/>
              <a:gd name="connsiteY93" fmla="*/ 836311 h 1239478"/>
              <a:gd name="connsiteX94" fmla="*/ 686606 w 1093427"/>
              <a:gd name="connsiteY94" fmla="*/ 917678 h 1239478"/>
              <a:gd name="connsiteX95" fmla="*/ 604421 w 1093427"/>
              <a:gd name="connsiteY95" fmla="*/ 999765 h 1239478"/>
              <a:gd name="connsiteX96" fmla="*/ 497725 w 1093427"/>
              <a:gd name="connsiteY96" fmla="*/ 999765 h 1239478"/>
              <a:gd name="connsiteX97" fmla="*/ 415180 w 1093427"/>
              <a:gd name="connsiteY97" fmla="*/ 917678 h 1239478"/>
              <a:gd name="connsiteX98" fmla="*/ 415180 w 1093427"/>
              <a:gd name="connsiteY98" fmla="*/ 838831 h 1239478"/>
              <a:gd name="connsiteX99" fmla="*/ 386703 w 1093427"/>
              <a:gd name="connsiteY99" fmla="*/ 792387 h 1239478"/>
              <a:gd name="connsiteX100" fmla="*/ 329751 w 1093427"/>
              <a:gd name="connsiteY100" fmla="*/ 651974 h 1239478"/>
              <a:gd name="connsiteX101" fmla="*/ 245764 w 1093427"/>
              <a:gd name="connsiteY101" fmla="*/ 485640 h 1239478"/>
              <a:gd name="connsiteX102" fmla="*/ 281089 w 1093427"/>
              <a:gd name="connsiteY102" fmla="*/ 280422 h 1239478"/>
              <a:gd name="connsiteX103" fmla="*/ 388506 w 1093427"/>
              <a:gd name="connsiteY103" fmla="*/ 171693 h 1239478"/>
              <a:gd name="connsiteX104" fmla="*/ 552019 w 1093427"/>
              <a:gd name="connsiteY104" fmla="*/ 130649 h 1239478"/>
              <a:gd name="connsiteX105" fmla="*/ 755759 w 1093427"/>
              <a:gd name="connsiteY105" fmla="*/ 35763 h 1239478"/>
              <a:gd name="connsiteX106" fmla="*/ 772993 w 1093427"/>
              <a:gd name="connsiteY106" fmla="*/ 43037 h 1239478"/>
              <a:gd name="connsiteX107" fmla="*/ 772993 w 1093427"/>
              <a:gd name="connsiteY107" fmla="*/ 77162 h 1239478"/>
              <a:gd name="connsiteX108" fmla="*/ 725844 w 1093427"/>
              <a:gd name="connsiteY108" fmla="*/ 124219 h 1239478"/>
              <a:gd name="connsiteX109" fmla="*/ 709057 w 1093427"/>
              <a:gd name="connsiteY109" fmla="*/ 131404 h 1239478"/>
              <a:gd name="connsiteX110" fmla="*/ 691912 w 1093427"/>
              <a:gd name="connsiteY110" fmla="*/ 124219 h 1239478"/>
              <a:gd name="connsiteX111" fmla="*/ 691912 w 1093427"/>
              <a:gd name="connsiteY111" fmla="*/ 90094 h 1239478"/>
              <a:gd name="connsiteX112" fmla="*/ 739060 w 1093427"/>
              <a:gd name="connsiteY112" fmla="*/ 43037 h 1239478"/>
              <a:gd name="connsiteX113" fmla="*/ 755759 w 1093427"/>
              <a:gd name="connsiteY113" fmla="*/ 35763 h 1239478"/>
              <a:gd name="connsiteX114" fmla="*/ 337725 w 1093427"/>
              <a:gd name="connsiteY114" fmla="*/ 35754 h 1239478"/>
              <a:gd name="connsiteX115" fmla="*/ 354899 w 1093427"/>
              <a:gd name="connsiteY115" fmla="*/ 43001 h 1239478"/>
              <a:gd name="connsiteX116" fmla="*/ 402626 w 1093427"/>
              <a:gd name="connsiteY116" fmla="*/ 90245 h 1239478"/>
              <a:gd name="connsiteX117" fmla="*/ 402626 w 1093427"/>
              <a:gd name="connsiteY117" fmla="*/ 124247 h 1239478"/>
              <a:gd name="connsiteX118" fmla="*/ 385632 w 1093427"/>
              <a:gd name="connsiteY118" fmla="*/ 131405 h 1239478"/>
              <a:gd name="connsiteX119" fmla="*/ 368277 w 1093427"/>
              <a:gd name="connsiteY119" fmla="*/ 124247 h 1239478"/>
              <a:gd name="connsiteX120" fmla="*/ 320551 w 1093427"/>
              <a:gd name="connsiteY120" fmla="*/ 76645 h 1239478"/>
              <a:gd name="connsiteX121" fmla="*/ 320551 w 1093427"/>
              <a:gd name="connsiteY121" fmla="*/ 43001 h 1239478"/>
              <a:gd name="connsiteX122" fmla="*/ 337725 w 1093427"/>
              <a:gd name="connsiteY122" fmla="*/ 35754 h 1239478"/>
              <a:gd name="connsiteX123" fmla="*/ 548481 w 1093427"/>
              <a:gd name="connsiteY123" fmla="*/ 0 h 1239478"/>
              <a:gd name="connsiteX124" fmla="*/ 572725 w 1093427"/>
              <a:gd name="connsiteY124" fmla="*/ 24067 h 1239478"/>
              <a:gd name="connsiteX125" fmla="*/ 572725 w 1093427"/>
              <a:gd name="connsiteY125" fmla="*/ 73998 h 1239478"/>
              <a:gd name="connsiteX126" fmla="*/ 548481 w 1093427"/>
              <a:gd name="connsiteY126" fmla="*/ 98066 h 1239478"/>
              <a:gd name="connsiteX127" fmla="*/ 523875 w 1093427"/>
              <a:gd name="connsiteY127" fmla="*/ 73998 h 1239478"/>
              <a:gd name="connsiteX128" fmla="*/ 523875 w 1093427"/>
              <a:gd name="connsiteY128" fmla="*/ 24067 h 1239478"/>
              <a:gd name="connsiteX129" fmla="*/ 548481 w 1093427"/>
              <a:gd name="connsiteY129" fmla="*/ 0 h 1239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1093427" h="1239478">
                <a:moveTo>
                  <a:pt x="216332" y="1190625"/>
                </a:moveTo>
                <a:cubicBezTo>
                  <a:pt x="222845" y="1190625"/>
                  <a:pt x="228997" y="1193542"/>
                  <a:pt x="233701" y="1197916"/>
                </a:cubicBezTo>
                <a:cubicBezTo>
                  <a:pt x="238043" y="1202291"/>
                  <a:pt x="240938" y="1208852"/>
                  <a:pt x="240938" y="1215049"/>
                </a:cubicBezTo>
                <a:cubicBezTo>
                  <a:pt x="240938" y="1221611"/>
                  <a:pt x="238043" y="1227808"/>
                  <a:pt x="233701" y="1232547"/>
                </a:cubicBezTo>
                <a:cubicBezTo>
                  <a:pt x="228997" y="1236922"/>
                  <a:pt x="222845" y="1239474"/>
                  <a:pt x="216332" y="1239474"/>
                </a:cubicBezTo>
                <a:cubicBezTo>
                  <a:pt x="209818" y="1239474"/>
                  <a:pt x="203666" y="1236922"/>
                  <a:pt x="199324" y="1232547"/>
                </a:cubicBezTo>
                <a:cubicBezTo>
                  <a:pt x="194620" y="1227808"/>
                  <a:pt x="192087" y="1221611"/>
                  <a:pt x="192087" y="1215049"/>
                </a:cubicBezTo>
                <a:cubicBezTo>
                  <a:pt x="192087" y="1208852"/>
                  <a:pt x="194620" y="1202291"/>
                  <a:pt x="199324" y="1197916"/>
                </a:cubicBezTo>
                <a:cubicBezTo>
                  <a:pt x="203666" y="1193542"/>
                  <a:pt x="209818" y="1190625"/>
                  <a:pt x="216332" y="1190625"/>
                </a:cubicBezTo>
                <a:close/>
                <a:moveTo>
                  <a:pt x="927894" y="1060450"/>
                </a:moveTo>
                <a:cubicBezTo>
                  <a:pt x="934045" y="1060450"/>
                  <a:pt x="940559" y="1063002"/>
                  <a:pt x="944901" y="1067741"/>
                </a:cubicBezTo>
                <a:cubicBezTo>
                  <a:pt x="949605" y="1072116"/>
                  <a:pt x="952138" y="1078677"/>
                  <a:pt x="952138" y="1084874"/>
                </a:cubicBezTo>
                <a:cubicBezTo>
                  <a:pt x="952138" y="1091436"/>
                  <a:pt x="949605" y="1097633"/>
                  <a:pt x="944901" y="1102372"/>
                </a:cubicBezTo>
                <a:cubicBezTo>
                  <a:pt x="940559" y="1106747"/>
                  <a:pt x="934045" y="1109299"/>
                  <a:pt x="927894" y="1109299"/>
                </a:cubicBezTo>
                <a:cubicBezTo>
                  <a:pt x="921380" y="1109299"/>
                  <a:pt x="915229" y="1106747"/>
                  <a:pt x="910524" y="1102372"/>
                </a:cubicBezTo>
                <a:cubicBezTo>
                  <a:pt x="906182" y="1097633"/>
                  <a:pt x="903287" y="1091436"/>
                  <a:pt x="903287" y="1084874"/>
                </a:cubicBezTo>
                <a:cubicBezTo>
                  <a:pt x="903287" y="1078677"/>
                  <a:pt x="906182" y="1072116"/>
                  <a:pt x="910524" y="1067741"/>
                </a:cubicBezTo>
                <a:cubicBezTo>
                  <a:pt x="915229" y="1063002"/>
                  <a:pt x="921380" y="1060450"/>
                  <a:pt x="927894" y="1060450"/>
                </a:cubicBezTo>
                <a:close/>
                <a:moveTo>
                  <a:pt x="753142" y="1060450"/>
                </a:moveTo>
                <a:lnTo>
                  <a:pt x="835944" y="1060450"/>
                </a:lnTo>
                <a:cubicBezTo>
                  <a:pt x="849265" y="1060450"/>
                  <a:pt x="860065" y="1071386"/>
                  <a:pt x="860065" y="1084874"/>
                </a:cubicBezTo>
                <a:cubicBezTo>
                  <a:pt x="860065" y="1098362"/>
                  <a:pt x="849265" y="1109299"/>
                  <a:pt x="835944" y="1109299"/>
                </a:cubicBezTo>
                <a:lnTo>
                  <a:pt x="753142" y="1109299"/>
                </a:lnTo>
                <a:cubicBezTo>
                  <a:pt x="739462" y="1109299"/>
                  <a:pt x="728662" y="1098362"/>
                  <a:pt x="728662" y="1084874"/>
                </a:cubicBezTo>
                <a:cubicBezTo>
                  <a:pt x="728662" y="1071386"/>
                  <a:pt x="739462" y="1060450"/>
                  <a:pt x="753142" y="1060450"/>
                </a:cubicBezTo>
                <a:close/>
                <a:moveTo>
                  <a:pt x="463842" y="844951"/>
                </a:moveTo>
                <a:lnTo>
                  <a:pt x="463842" y="917678"/>
                </a:lnTo>
                <a:cubicBezTo>
                  <a:pt x="463842" y="936039"/>
                  <a:pt x="478981" y="951161"/>
                  <a:pt x="497725" y="951161"/>
                </a:cubicBezTo>
                <a:lnTo>
                  <a:pt x="604421" y="951161"/>
                </a:lnTo>
                <a:cubicBezTo>
                  <a:pt x="623165" y="951161"/>
                  <a:pt x="638305" y="936039"/>
                  <a:pt x="638305" y="917678"/>
                </a:cubicBezTo>
                <a:lnTo>
                  <a:pt x="638305" y="844951"/>
                </a:lnTo>
                <a:close/>
                <a:moveTo>
                  <a:pt x="280557" y="831046"/>
                </a:moveTo>
                <a:cubicBezTo>
                  <a:pt x="293130" y="827088"/>
                  <a:pt x="306781" y="834645"/>
                  <a:pt x="310373" y="847239"/>
                </a:cubicBezTo>
                <a:cubicBezTo>
                  <a:pt x="313966" y="860194"/>
                  <a:pt x="306781" y="873509"/>
                  <a:pt x="293849" y="877467"/>
                </a:cubicBezTo>
                <a:lnTo>
                  <a:pt x="178177" y="910933"/>
                </a:lnTo>
                <a:cubicBezTo>
                  <a:pt x="101662" y="932884"/>
                  <a:pt x="48496" y="1003775"/>
                  <a:pt x="48496" y="1083303"/>
                </a:cubicBezTo>
                <a:lnTo>
                  <a:pt x="48496" y="1191258"/>
                </a:lnTo>
                <a:lnTo>
                  <a:pt x="116031" y="1191258"/>
                </a:lnTo>
                <a:cubicBezTo>
                  <a:pt x="129322" y="1191258"/>
                  <a:pt x="140099" y="1202054"/>
                  <a:pt x="140099" y="1215368"/>
                </a:cubicBezTo>
                <a:cubicBezTo>
                  <a:pt x="140099" y="1228683"/>
                  <a:pt x="129322" y="1239478"/>
                  <a:pt x="116031" y="1239478"/>
                </a:cubicBezTo>
                <a:lnTo>
                  <a:pt x="24068" y="1239478"/>
                </a:lnTo>
                <a:cubicBezTo>
                  <a:pt x="10777" y="1239478"/>
                  <a:pt x="0" y="1228683"/>
                  <a:pt x="0" y="1215368"/>
                </a:cubicBezTo>
                <a:lnTo>
                  <a:pt x="0" y="1083303"/>
                </a:lnTo>
                <a:cubicBezTo>
                  <a:pt x="0" y="1033643"/>
                  <a:pt x="15806" y="986142"/>
                  <a:pt x="45981" y="946199"/>
                </a:cubicBezTo>
                <a:cubicBezTo>
                  <a:pt x="75438" y="906255"/>
                  <a:pt x="116749" y="878187"/>
                  <a:pt x="164527" y="864152"/>
                </a:cubicBezTo>
                <a:close/>
                <a:moveTo>
                  <a:pt x="796541" y="825924"/>
                </a:moveTo>
                <a:lnTo>
                  <a:pt x="928611" y="864076"/>
                </a:lnTo>
                <a:cubicBezTo>
                  <a:pt x="976472" y="878113"/>
                  <a:pt x="1017856" y="906187"/>
                  <a:pt x="1047725" y="946139"/>
                </a:cubicBezTo>
                <a:cubicBezTo>
                  <a:pt x="1077593" y="986091"/>
                  <a:pt x="1093427" y="1033601"/>
                  <a:pt x="1093427" y="1083271"/>
                </a:cubicBezTo>
                <a:lnTo>
                  <a:pt x="1093427" y="1215363"/>
                </a:lnTo>
                <a:cubicBezTo>
                  <a:pt x="1093427" y="1228681"/>
                  <a:pt x="1082631" y="1239478"/>
                  <a:pt x="1069317" y="1239478"/>
                </a:cubicBezTo>
                <a:lnTo>
                  <a:pt x="311448" y="1239478"/>
                </a:lnTo>
                <a:cubicBezTo>
                  <a:pt x="298133" y="1239478"/>
                  <a:pt x="287337" y="1228681"/>
                  <a:pt x="287337" y="1215363"/>
                </a:cubicBezTo>
                <a:cubicBezTo>
                  <a:pt x="287337" y="1202046"/>
                  <a:pt x="298133" y="1191248"/>
                  <a:pt x="311448" y="1191248"/>
                </a:cubicBezTo>
                <a:lnTo>
                  <a:pt x="1045206" y="1191248"/>
                </a:lnTo>
                <a:lnTo>
                  <a:pt x="1045206" y="1083271"/>
                </a:lnTo>
                <a:cubicBezTo>
                  <a:pt x="1045206" y="1003727"/>
                  <a:pt x="991586" y="932822"/>
                  <a:pt x="915296" y="910866"/>
                </a:cubicBezTo>
                <a:lnTo>
                  <a:pt x="782866" y="872354"/>
                </a:lnTo>
                <a:cubicBezTo>
                  <a:pt x="770271" y="868755"/>
                  <a:pt x="762714" y="855438"/>
                  <a:pt x="766673" y="842481"/>
                </a:cubicBezTo>
                <a:cubicBezTo>
                  <a:pt x="770271" y="829883"/>
                  <a:pt x="783586" y="822325"/>
                  <a:pt x="796541" y="825924"/>
                </a:cubicBezTo>
                <a:close/>
                <a:moveTo>
                  <a:pt x="546100" y="445197"/>
                </a:moveTo>
                <a:cubicBezTo>
                  <a:pt x="532362" y="445197"/>
                  <a:pt x="521517" y="456016"/>
                  <a:pt x="521517" y="469719"/>
                </a:cubicBezTo>
                <a:cubicBezTo>
                  <a:pt x="521517" y="483062"/>
                  <a:pt x="532362" y="493881"/>
                  <a:pt x="546100" y="493881"/>
                </a:cubicBezTo>
                <a:cubicBezTo>
                  <a:pt x="559114" y="493881"/>
                  <a:pt x="570321" y="483062"/>
                  <a:pt x="570321" y="469719"/>
                </a:cubicBezTo>
                <a:cubicBezTo>
                  <a:pt x="570321" y="456016"/>
                  <a:pt x="559114" y="445197"/>
                  <a:pt x="546100" y="445197"/>
                </a:cubicBezTo>
                <a:close/>
                <a:moveTo>
                  <a:pt x="546100" y="396875"/>
                </a:moveTo>
                <a:cubicBezTo>
                  <a:pt x="586227" y="396875"/>
                  <a:pt x="618763" y="429691"/>
                  <a:pt x="618763" y="469719"/>
                </a:cubicBezTo>
                <a:cubicBezTo>
                  <a:pt x="618763" y="509748"/>
                  <a:pt x="586227" y="542564"/>
                  <a:pt x="546100" y="542564"/>
                </a:cubicBezTo>
                <a:cubicBezTo>
                  <a:pt x="505972" y="542564"/>
                  <a:pt x="473075" y="509748"/>
                  <a:pt x="473075" y="469719"/>
                </a:cubicBezTo>
                <a:cubicBezTo>
                  <a:pt x="473075" y="429691"/>
                  <a:pt x="505972" y="396875"/>
                  <a:pt x="546100" y="396875"/>
                </a:cubicBezTo>
                <a:close/>
                <a:moveTo>
                  <a:pt x="548910" y="179253"/>
                </a:moveTo>
                <a:cubicBezTo>
                  <a:pt x="503132" y="179253"/>
                  <a:pt x="456272" y="191134"/>
                  <a:pt x="410854" y="214896"/>
                </a:cubicBezTo>
                <a:cubicBezTo>
                  <a:pt x="374087" y="234338"/>
                  <a:pt x="343809" y="264581"/>
                  <a:pt x="324344" y="302744"/>
                </a:cubicBezTo>
                <a:cubicBezTo>
                  <a:pt x="255857" y="435956"/>
                  <a:pt x="300193" y="552966"/>
                  <a:pt x="364715" y="618132"/>
                </a:cubicBezTo>
                <a:cubicBezTo>
                  <a:pt x="410133" y="664216"/>
                  <a:pt x="435005" y="726141"/>
                  <a:pt x="435005" y="792387"/>
                </a:cubicBezTo>
                <a:cubicBezTo>
                  <a:pt x="435005" y="794547"/>
                  <a:pt x="436807" y="796347"/>
                  <a:pt x="438970" y="796347"/>
                </a:cubicBezTo>
                <a:lnTo>
                  <a:pt x="524039" y="796347"/>
                </a:lnTo>
                <a:lnTo>
                  <a:pt x="524039" y="619572"/>
                </a:lnTo>
                <a:cubicBezTo>
                  <a:pt x="524039" y="606250"/>
                  <a:pt x="534853" y="595450"/>
                  <a:pt x="548190" y="595450"/>
                </a:cubicBezTo>
                <a:cubicBezTo>
                  <a:pt x="561887" y="595450"/>
                  <a:pt x="572340" y="606250"/>
                  <a:pt x="572340" y="619572"/>
                </a:cubicBezTo>
                <a:lnTo>
                  <a:pt x="572340" y="796347"/>
                </a:lnTo>
                <a:lnTo>
                  <a:pt x="658130" y="796347"/>
                </a:lnTo>
                <a:cubicBezTo>
                  <a:pt x="660293" y="796347"/>
                  <a:pt x="662095" y="794547"/>
                  <a:pt x="662095" y="792387"/>
                </a:cubicBezTo>
                <a:cubicBezTo>
                  <a:pt x="662095" y="726141"/>
                  <a:pt x="686967" y="664216"/>
                  <a:pt x="732745" y="617771"/>
                </a:cubicBezTo>
                <a:cubicBezTo>
                  <a:pt x="780326" y="569527"/>
                  <a:pt x="807000" y="505082"/>
                  <a:pt x="807000" y="437036"/>
                </a:cubicBezTo>
                <a:cubicBezTo>
                  <a:pt x="807000" y="345948"/>
                  <a:pt x="760140" y="263501"/>
                  <a:pt x="681920" y="216337"/>
                </a:cubicBezTo>
                <a:cubicBezTo>
                  <a:pt x="641188" y="191494"/>
                  <a:pt x="595770" y="179253"/>
                  <a:pt x="548910" y="179253"/>
                </a:cubicBezTo>
                <a:close/>
                <a:moveTo>
                  <a:pt x="552019" y="130649"/>
                </a:moveTo>
                <a:cubicBezTo>
                  <a:pt x="606404" y="131189"/>
                  <a:pt x="659391" y="145950"/>
                  <a:pt x="707152" y="174933"/>
                </a:cubicBezTo>
                <a:cubicBezTo>
                  <a:pt x="751489" y="201575"/>
                  <a:pt x="788616" y="239739"/>
                  <a:pt x="814569" y="284382"/>
                </a:cubicBezTo>
                <a:cubicBezTo>
                  <a:pt x="841243" y="330826"/>
                  <a:pt x="855301" y="383391"/>
                  <a:pt x="855301" y="437036"/>
                </a:cubicBezTo>
                <a:cubicBezTo>
                  <a:pt x="855301" y="518043"/>
                  <a:pt x="823941" y="594009"/>
                  <a:pt x="767349" y="651974"/>
                </a:cubicBezTo>
                <a:cubicBezTo>
                  <a:pt x="730582" y="689058"/>
                  <a:pt x="710397" y="739102"/>
                  <a:pt x="710397" y="792387"/>
                </a:cubicBezTo>
                <a:cubicBezTo>
                  <a:pt x="710397" y="810748"/>
                  <a:pt x="701025" y="826950"/>
                  <a:pt x="686606" y="836311"/>
                </a:cubicBezTo>
                <a:lnTo>
                  <a:pt x="686606" y="917678"/>
                </a:lnTo>
                <a:cubicBezTo>
                  <a:pt x="686606" y="963042"/>
                  <a:pt x="649839" y="999765"/>
                  <a:pt x="604421" y="999765"/>
                </a:cubicBezTo>
                <a:lnTo>
                  <a:pt x="497725" y="999765"/>
                </a:lnTo>
                <a:cubicBezTo>
                  <a:pt x="452307" y="999765"/>
                  <a:pt x="415180" y="963042"/>
                  <a:pt x="415180" y="917678"/>
                </a:cubicBezTo>
                <a:lnTo>
                  <a:pt x="415180" y="838831"/>
                </a:lnTo>
                <a:cubicBezTo>
                  <a:pt x="398238" y="830550"/>
                  <a:pt x="386703" y="812908"/>
                  <a:pt x="386703" y="792387"/>
                </a:cubicBezTo>
                <a:cubicBezTo>
                  <a:pt x="386703" y="739102"/>
                  <a:pt x="366518" y="689058"/>
                  <a:pt x="329751" y="651974"/>
                </a:cubicBezTo>
                <a:cubicBezTo>
                  <a:pt x="284693" y="606250"/>
                  <a:pt x="255857" y="548645"/>
                  <a:pt x="245764" y="485640"/>
                </a:cubicBezTo>
                <a:cubicBezTo>
                  <a:pt x="234950" y="417954"/>
                  <a:pt x="247206" y="347028"/>
                  <a:pt x="281089" y="280422"/>
                </a:cubicBezTo>
                <a:cubicBezTo>
                  <a:pt x="305240" y="233618"/>
                  <a:pt x="342367" y="196175"/>
                  <a:pt x="388506" y="171693"/>
                </a:cubicBezTo>
                <a:cubicBezTo>
                  <a:pt x="441854" y="143790"/>
                  <a:pt x="497635" y="130109"/>
                  <a:pt x="552019" y="130649"/>
                </a:cubicBezTo>
                <a:close/>
                <a:moveTo>
                  <a:pt x="755759" y="35763"/>
                </a:moveTo>
                <a:cubicBezTo>
                  <a:pt x="761920" y="35763"/>
                  <a:pt x="768171" y="38187"/>
                  <a:pt x="772993" y="43037"/>
                </a:cubicBezTo>
                <a:cubicBezTo>
                  <a:pt x="782280" y="52376"/>
                  <a:pt x="782280" y="67463"/>
                  <a:pt x="772993" y="77162"/>
                </a:cubicBezTo>
                <a:lnTo>
                  <a:pt x="725844" y="124219"/>
                </a:lnTo>
                <a:cubicBezTo>
                  <a:pt x="721201" y="128889"/>
                  <a:pt x="715129" y="131404"/>
                  <a:pt x="709057" y="131404"/>
                </a:cubicBezTo>
                <a:cubicBezTo>
                  <a:pt x="702984" y="131404"/>
                  <a:pt x="696555" y="128889"/>
                  <a:pt x="691912" y="124219"/>
                </a:cubicBezTo>
                <a:cubicBezTo>
                  <a:pt x="682625" y="114880"/>
                  <a:pt x="682625" y="99433"/>
                  <a:pt x="691912" y="90094"/>
                </a:cubicBezTo>
                <a:lnTo>
                  <a:pt x="739060" y="43037"/>
                </a:lnTo>
                <a:cubicBezTo>
                  <a:pt x="743525" y="38187"/>
                  <a:pt x="749597" y="35763"/>
                  <a:pt x="755759" y="35763"/>
                </a:cubicBezTo>
                <a:close/>
                <a:moveTo>
                  <a:pt x="337725" y="35754"/>
                </a:moveTo>
                <a:cubicBezTo>
                  <a:pt x="343962" y="35754"/>
                  <a:pt x="350199" y="38170"/>
                  <a:pt x="354899" y="43001"/>
                </a:cubicBezTo>
                <a:lnTo>
                  <a:pt x="402626" y="90245"/>
                </a:lnTo>
                <a:cubicBezTo>
                  <a:pt x="412388" y="99551"/>
                  <a:pt x="412388" y="114941"/>
                  <a:pt x="402626" y="124247"/>
                </a:cubicBezTo>
                <a:cubicBezTo>
                  <a:pt x="397926" y="128899"/>
                  <a:pt x="391779" y="131405"/>
                  <a:pt x="385632" y="131405"/>
                </a:cubicBezTo>
                <a:cubicBezTo>
                  <a:pt x="379486" y="131405"/>
                  <a:pt x="373339" y="128899"/>
                  <a:pt x="368277" y="124247"/>
                </a:cubicBezTo>
                <a:lnTo>
                  <a:pt x="320551" y="76645"/>
                </a:lnTo>
                <a:cubicBezTo>
                  <a:pt x="311150" y="67339"/>
                  <a:pt x="311150" y="51949"/>
                  <a:pt x="320551" y="43001"/>
                </a:cubicBezTo>
                <a:cubicBezTo>
                  <a:pt x="325251" y="38170"/>
                  <a:pt x="331488" y="35754"/>
                  <a:pt x="337725" y="35754"/>
                </a:cubicBezTo>
                <a:close/>
                <a:moveTo>
                  <a:pt x="548481" y="0"/>
                </a:moveTo>
                <a:cubicBezTo>
                  <a:pt x="561869" y="0"/>
                  <a:pt x="572725" y="10417"/>
                  <a:pt x="572725" y="24067"/>
                </a:cubicBezTo>
                <a:lnTo>
                  <a:pt x="572725" y="73998"/>
                </a:lnTo>
                <a:cubicBezTo>
                  <a:pt x="572725" y="87289"/>
                  <a:pt x="561869" y="98066"/>
                  <a:pt x="548481" y="98066"/>
                </a:cubicBezTo>
                <a:cubicBezTo>
                  <a:pt x="535092" y="98066"/>
                  <a:pt x="523875" y="87289"/>
                  <a:pt x="523875" y="73998"/>
                </a:cubicBezTo>
                <a:lnTo>
                  <a:pt x="523875" y="24067"/>
                </a:lnTo>
                <a:cubicBezTo>
                  <a:pt x="523875" y="10417"/>
                  <a:pt x="535092" y="0"/>
                  <a:pt x="5484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73B157FB-3577-DD4C-83E2-7376978A77B5}"/>
              </a:ext>
            </a:extLst>
          </p:cNvPr>
          <p:cNvSpPr txBox="1">
            <a:spLocks/>
          </p:cNvSpPr>
          <p:nvPr/>
        </p:nvSpPr>
        <p:spPr>
          <a:xfrm>
            <a:off x="9043684" y="2894550"/>
            <a:ext cx="12385723" cy="14388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3500"/>
              </a:lnSpc>
            </a:pPr>
            <a:r>
              <a:rPr lang="hu-HU" sz="3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Történelmi előzményei már az ókorban kimutathatók, azonban igazán divatos szakkifejezéssé (</a:t>
            </a:r>
            <a:r>
              <a:rPr lang="hu-HU" sz="36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buzzword</a:t>
            </a:r>
            <a:r>
              <a:rPr lang="hu-HU" sz="3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 a 2001. szeptember 11-i terrortámadásokat követően vált.</a:t>
            </a:r>
            <a:endParaRPr lang="en-US" sz="36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903CB2EF-4A34-0B4B-A55E-7F24BC886151}"/>
              </a:ext>
            </a:extLst>
          </p:cNvPr>
          <p:cNvSpPr txBox="1">
            <a:spLocks/>
          </p:cNvSpPr>
          <p:nvPr/>
        </p:nvSpPr>
        <p:spPr>
          <a:xfrm>
            <a:off x="6847077" y="4554213"/>
            <a:ext cx="15194381" cy="199849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3500"/>
              </a:lnSpc>
            </a:pPr>
            <a:r>
              <a:rPr lang="hu-HU" sz="3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2014: </a:t>
            </a:r>
            <a:r>
              <a:rPr lang="hu-HU" sz="3600" b="1" dirty="0"/>
              <a:t> NATO </a:t>
            </a:r>
            <a:r>
              <a:rPr lang="hu-HU" sz="3600" b="1" dirty="0" err="1"/>
              <a:t>Strategic</a:t>
            </a:r>
            <a:r>
              <a:rPr lang="hu-HU" sz="3600" b="1" dirty="0"/>
              <a:t> </a:t>
            </a:r>
            <a:r>
              <a:rPr lang="hu-HU" sz="3600" b="1" dirty="0" err="1"/>
              <a:t>Communications</a:t>
            </a:r>
            <a:r>
              <a:rPr lang="hu-HU" sz="3600" b="1" dirty="0"/>
              <a:t> Centre of Excellence(Riga Lettország)</a:t>
            </a:r>
          </a:p>
          <a:p>
            <a:pPr algn="just">
              <a:lnSpc>
                <a:spcPts val="3500"/>
              </a:lnSpc>
            </a:pPr>
            <a:r>
              <a:rPr lang="hu-HU" sz="3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2015: EU </a:t>
            </a:r>
            <a:r>
              <a:rPr lang="hu-HU" sz="3600" b="1" dirty="0" err="1"/>
              <a:t>East</a:t>
            </a:r>
            <a:r>
              <a:rPr lang="hu-HU" sz="3600" b="1" dirty="0"/>
              <a:t> </a:t>
            </a:r>
            <a:r>
              <a:rPr lang="hu-HU" sz="3600" b="1" dirty="0" err="1"/>
              <a:t>StratCom</a:t>
            </a:r>
            <a:r>
              <a:rPr lang="hu-HU" sz="3600" b="1" dirty="0"/>
              <a:t> </a:t>
            </a:r>
            <a:r>
              <a:rPr lang="hu-HU" sz="3600" b="1" dirty="0" err="1"/>
              <a:t>Task</a:t>
            </a:r>
            <a:r>
              <a:rPr lang="hu-HU" sz="3600" b="1" dirty="0"/>
              <a:t> </a:t>
            </a:r>
            <a:r>
              <a:rPr lang="hu-HU" sz="3600" b="1" dirty="0" err="1"/>
              <a:t>Force</a:t>
            </a:r>
            <a:r>
              <a:rPr lang="hu-HU" sz="3600" b="1" dirty="0"/>
              <a:t> megalapítása(</a:t>
            </a:r>
            <a:r>
              <a:rPr lang="en-US" sz="3600" b="1" dirty="0"/>
              <a:t>to address Russia's ongoing disinformation campaigns.</a:t>
            </a:r>
            <a:r>
              <a:rPr lang="hu-HU" sz="3600" b="1" dirty="0"/>
              <a:t>)</a:t>
            </a:r>
            <a:endParaRPr lang="en-US" sz="36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F37FEC2E-E10D-CE4D-89D7-4DFC8953570B}"/>
              </a:ext>
            </a:extLst>
          </p:cNvPr>
          <p:cNvSpPr txBox="1">
            <a:spLocks/>
          </p:cNvSpPr>
          <p:nvPr/>
        </p:nvSpPr>
        <p:spPr>
          <a:xfrm>
            <a:off x="6926585" y="6643926"/>
            <a:ext cx="7031743" cy="4580741"/>
          </a:xfrm>
          <a:prstGeom prst="rect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3500"/>
              </a:lnSpc>
            </a:pPr>
            <a:r>
              <a:rPr lang="hu-HU" sz="3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„Christopher Paul szerint, olyan „</a:t>
            </a:r>
            <a:r>
              <a:rPr lang="hu-HU" sz="3600" b="1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koordinált akciók (tettek), üzenetek, ábrázolások</a:t>
            </a:r>
            <a:r>
              <a:rPr lang="hu-HU" sz="3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vagy jelzések más formáit jelentik, amelyek arra irányulnak, hogy </a:t>
            </a:r>
            <a:r>
              <a:rPr lang="hu-HU" sz="3600" b="1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informálják, befolyásolják, vagy meggyőzzék </a:t>
            </a:r>
            <a:r>
              <a:rPr lang="hu-HU" sz="3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 </a:t>
            </a:r>
            <a:r>
              <a:rPr lang="hu-HU" sz="3600" b="1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kiválasztott (meghatározott) hallgatóságot </a:t>
            </a:r>
            <a:r>
              <a:rPr lang="hu-HU" sz="3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 </a:t>
            </a:r>
            <a:r>
              <a:rPr lang="hu-HU" sz="3600" b="1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nemzeti célkitűzések </a:t>
            </a:r>
            <a:r>
              <a:rPr lang="hu-HU" sz="3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támogatása érdekében</a:t>
            </a:r>
            <a:r>
              <a:rPr lang="hu-HU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”</a:t>
            </a:r>
            <a:endParaRPr lang="en-US" sz="2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842A5619-AF5C-304C-8DAA-64D307B1301D}"/>
              </a:ext>
            </a:extLst>
          </p:cNvPr>
          <p:cNvSpPr txBox="1">
            <a:spLocks/>
          </p:cNvSpPr>
          <p:nvPr/>
        </p:nvSpPr>
        <p:spPr>
          <a:xfrm>
            <a:off x="14101401" y="6552709"/>
            <a:ext cx="8524377" cy="5029582"/>
          </a:xfrm>
          <a:prstGeom prst="rect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3500"/>
              </a:lnSpc>
            </a:pPr>
            <a:r>
              <a:rPr lang="hu-HU" sz="3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„Peter </a:t>
            </a:r>
            <a:r>
              <a:rPr lang="hu-HU" sz="36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O'Malley</a:t>
            </a:r>
            <a:r>
              <a:rPr lang="hu-HU" sz="3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szerint, a stratégiai kommunikáció jelentése az </a:t>
            </a:r>
            <a:r>
              <a:rPr lang="hu-HU" sz="3600" b="1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üzleti életből </a:t>
            </a:r>
            <a:r>
              <a:rPr lang="hu-HU" sz="3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eredeztethető és általánosan olyan vállalati és intézményi kommunikációs elemeket és/vagy eszközöket használ, amelyek a „</a:t>
            </a:r>
            <a:r>
              <a:rPr lang="hu-HU" sz="3600" b="1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cél- vagy kulcshallgatóság</a:t>
            </a:r>
            <a:r>
              <a:rPr lang="hu-HU" sz="3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" (célcsoport) körében </a:t>
            </a:r>
            <a:r>
              <a:rPr lang="hu-HU" sz="3600" b="1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kedvező véleményt </a:t>
            </a:r>
            <a:r>
              <a:rPr lang="hu-HU" sz="3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alakít(hat)</a:t>
            </a:r>
            <a:r>
              <a:rPr lang="hu-HU" sz="36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nak</a:t>
            </a:r>
            <a:r>
              <a:rPr lang="hu-HU" sz="3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ki a vállalati és intézményi célkitűzések lehető leghatékonyabb elérése érdekében”</a:t>
            </a:r>
            <a:endParaRPr lang="en-US" sz="36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0" name="TextBox 8">
            <a:extLst>
              <a:ext uri="{FF2B5EF4-FFF2-40B4-BE49-F238E27FC236}">
                <a16:creationId xmlns:a16="http://schemas.microsoft.com/office/drawing/2014/main" id="{1550EBF8-6309-4955-B9E4-654199C52794}"/>
              </a:ext>
            </a:extLst>
          </p:cNvPr>
          <p:cNvSpPr txBox="1"/>
          <p:nvPr/>
        </p:nvSpPr>
        <p:spPr>
          <a:xfrm>
            <a:off x="1547198" y="9552623"/>
            <a:ext cx="5760681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hu-HU" sz="32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FIGYELJÜNK A </a:t>
            </a:r>
            <a:r>
              <a:rPr lang="hu-HU" sz="3200" b="1" dirty="0">
                <a:solidFill>
                  <a:srgbClr val="FF0000"/>
                </a:solidFill>
                <a:latin typeface="Poppins" pitchFamily="2" charset="77"/>
                <a:cs typeface="Poppins" pitchFamily="2" charset="77"/>
              </a:rPr>
              <a:t>KULCSSZAVAKRA!</a:t>
            </a:r>
            <a:endParaRPr lang="en-US" sz="3200" b="1" dirty="0">
              <a:solidFill>
                <a:srgbClr val="FF0000"/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88048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AB1AE0D1-B01A-274B-ACA1-2C5B8690B435}"/>
              </a:ext>
            </a:extLst>
          </p:cNvPr>
          <p:cNvSpPr txBox="1"/>
          <p:nvPr/>
        </p:nvSpPr>
        <p:spPr>
          <a:xfrm>
            <a:off x="5988102" y="590728"/>
            <a:ext cx="99079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5400" b="1" dirty="0">
                <a:solidFill>
                  <a:srgbClr val="00B0F0"/>
                </a:solidFill>
              </a:rPr>
              <a:t>STRATÉGIAI KOMMMUNIKÁCIÓ II.</a:t>
            </a:r>
            <a:endParaRPr lang="en-US" sz="8800" b="1" dirty="0">
              <a:solidFill>
                <a:srgbClr val="00B0F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4E3A5F-4131-B549-B720-B6F7B6A67C0B}"/>
              </a:ext>
            </a:extLst>
          </p:cNvPr>
          <p:cNvSpPr txBox="1"/>
          <p:nvPr/>
        </p:nvSpPr>
        <p:spPr>
          <a:xfrm>
            <a:off x="11147516" y="1575186"/>
            <a:ext cx="2082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spc="300" dirty="0">
                <a:solidFill>
                  <a:schemeClr val="bg1">
                    <a:lumMod val="65000"/>
                  </a:schemeClr>
                </a:solidFill>
                <a:latin typeface="Poppins Light" pitchFamily="2" charset="77"/>
                <a:cs typeface="Poppins Light" pitchFamily="2" charset="77"/>
              </a:rPr>
              <a:t>2019.09.27.</a:t>
            </a:r>
            <a:endParaRPr lang="en-US" sz="2400" spc="300" dirty="0">
              <a:solidFill>
                <a:schemeClr val="bg1">
                  <a:lumMod val="65000"/>
                </a:schemeClr>
              </a:solidFill>
              <a:latin typeface="Poppins Light" pitchFamily="2" charset="77"/>
              <a:cs typeface="Poppins Light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48DE03-E6FB-E349-87C9-F98424C31899}"/>
              </a:ext>
            </a:extLst>
          </p:cNvPr>
          <p:cNvSpPr/>
          <p:nvPr/>
        </p:nvSpPr>
        <p:spPr>
          <a:xfrm>
            <a:off x="10148484" y="3022474"/>
            <a:ext cx="12044073" cy="177568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8F3CECC2-1BC6-0643-A6C0-E581DA3AB9F1}"/>
              </a:ext>
            </a:extLst>
          </p:cNvPr>
          <p:cNvSpPr/>
          <p:nvPr/>
        </p:nvSpPr>
        <p:spPr>
          <a:xfrm>
            <a:off x="4441906" y="3001247"/>
            <a:ext cx="5706578" cy="1775682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639A3C-5820-854A-8484-86DA70CA24FB}"/>
              </a:ext>
            </a:extLst>
          </p:cNvPr>
          <p:cNvSpPr txBox="1"/>
          <p:nvPr/>
        </p:nvSpPr>
        <p:spPr>
          <a:xfrm>
            <a:off x="4786541" y="3596700"/>
            <a:ext cx="4540795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hu-HU" sz="32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KAPCSOLÓDÓ TERÜLETEK</a:t>
            </a:r>
            <a:endParaRPr lang="en-US" sz="32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0C8B3BC8-A360-F849-B876-9D59796A4EA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36296" y="8555636"/>
            <a:ext cx="1351806" cy="1353540"/>
          </a:xfrm>
          <a:custGeom>
            <a:avLst/>
            <a:gdLst>
              <a:gd name="connsiteX0" fmla="*/ 509588 w 1145140"/>
              <a:gd name="connsiteY0" fmla="*/ 613568 h 1146608"/>
              <a:gd name="connsiteX1" fmla="*/ 525002 w 1145140"/>
              <a:gd name="connsiteY1" fmla="*/ 619969 h 1146608"/>
              <a:gd name="connsiteX2" fmla="*/ 531455 w 1145140"/>
              <a:gd name="connsiteY2" fmla="*/ 635615 h 1146608"/>
              <a:gd name="connsiteX3" fmla="*/ 525002 w 1145140"/>
              <a:gd name="connsiteY3" fmla="*/ 651262 h 1146608"/>
              <a:gd name="connsiteX4" fmla="*/ 509588 w 1145140"/>
              <a:gd name="connsiteY4" fmla="*/ 657663 h 1146608"/>
              <a:gd name="connsiteX5" fmla="*/ 493816 w 1145140"/>
              <a:gd name="connsiteY5" fmla="*/ 651262 h 1146608"/>
              <a:gd name="connsiteX6" fmla="*/ 487363 w 1145140"/>
              <a:gd name="connsiteY6" fmla="*/ 635615 h 1146608"/>
              <a:gd name="connsiteX7" fmla="*/ 493816 w 1145140"/>
              <a:gd name="connsiteY7" fmla="*/ 619969 h 1146608"/>
              <a:gd name="connsiteX8" fmla="*/ 509588 w 1145140"/>
              <a:gd name="connsiteY8" fmla="*/ 613568 h 1146608"/>
              <a:gd name="connsiteX9" fmla="*/ 511833 w 1145140"/>
              <a:gd name="connsiteY9" fmla="*/ 503279 h 1146608"/>
              <a:gd name="connsiteX10" fmla="*/ 382644 w 1145140"/>
              <a:gd name="connsiteY10" fmla="*/ 633188 h 1146608"/>
              <a:gd name="connsiteX11" fmla="*/ 511833 w 1145140"/>
              <a:gd name="connsiteY11" fmla="*/ 763096 h 1146608"/>
              <a:gd name="connsiteX12" fmla="*/ 641741 w 1145140"/>
              <a:gd name="connsiteY12" fmla="*/ 633188 h 1146608"/>
              <a:gd name="connsiteX13" fmla="*/ 617991 w 1145140"/>
              <a:gd name="connsiteY13" fmla="*/ 558697 h 1146608"/>
              <a:gd name="connsiteX14" fmla="*/ 578407 w 1145140"/>
              <a:gd name="connsiteY14" fmla="*/ 598281 h 1146608"/>
              <a:gd name="connsiteX15" fmla="*/ 562573 w 1145140"/>
              <a:gd name="connsiteY15" fmla="*/ 604759 h 1146608"/>
              <a:gd name="connsiteX16" fmla="*/ 546739 w 1145140"/>
              <a:gd name="connsiteY16" fmla="*/ 598281 h 1146608"/>
              <a:gd name="connsiteX17" fmla="*/ 546739 w 1145140"/>
              <a:gd name="connsiteY17" fmla="*/ 566614 h 1146608"/>
              <a:gd name="connsiteX18" fmla="*/ 586683 w 1145140"/>
              <a:gd name="connsiteY18" fmla="*/ 527030 h 1146608"/>
              <a:gd name="connsiteX19" fmla="*/ 511833 w 1145140"/>
              <a:gd name="connsiteY19" fmla="*/ 503279 h 1146608"/>
              <a:gd name="connsiteX20" fmla="*/ 310177 w 1145140"/>
              <a:gd name="connsiteY20" fmla="*/ 407770 h 1146608"/>
              <a:gd name="connsiteX21" fmla="*/ 325982 w 1145140"/>
              <a:gd name="connsiteY21" fmla="*/ 414264 h 1146608"/>
              <a:gd name="connsiteX22" fmla="*/ 325982 w 1145140"/>
              <a:gd name="connsiteY22" fmla="*/ 446014 h 1146608"/>
              <a:gd name="connsiteX23" fmla="*/ 325982 w 1145140"/>
              <a:gd name="connsiteY23" fmla="*/ 446375 h 1146608"/>
              <a:gd name="connsiteX24" fmla="*/ 310177 w 1145140"/>
              <a:gd name="connsiteY24" fmla="*/ 452869 h 1146608"/>
              <a:gd name="connsiteX25" fmla="*/ 294012 w 1145140"/>
              <a:gd name="connsiteY25" fmla="*/ 446375 h 1146608"/>
              <a:gd name="connsiteX26" fmla="*/ 294012 w 1145140"/>
              <a:gd name="connsiteY26" fmla="*/ 414625 h 1146608"/>
              <a:gd name="connsiteX27" fmla="*/ 294371 w 1145140"/>
              <a:gd name="connsiteY27" fmla="*/ 414264 h 1146608"/>
              <a:gd name="connsiteX28" fmla="*/ 310177 w 1145140"/>
              <a:gd name="connsiteY28" fmla="*/ 407770 h 1146608"/>
              <a:gd name="connsiteX29" fmla="*/ 999799 w 1145140"/>
              <a:gd name="connsiteY29" fmla="*/ 176890 h 1146608"/>
              <a:gd name="connsiteX30" fmla="*/ 877447 w 1145140"/>
              <a:gd name="connsiteY30" fmla="*/ 299241 h 1146608"/>
              <a:gd name="connsiteX31" fmla="*/ 814472 w 1145140"/>
              <a:gd name="connsiteY31" fmla="*/ 362216 h 1146608"/>
              <a:gd name="connsiteX32" fmla="*/ 950498 w 1145140"/>
              <a:gd name="connsiteY32" fmla="*/ 362216 h 1146608"/>
              <a:gd name="connsiteX33" fmla="*/ 1093001 w 1145140"/>
              <a:gd name="connsiteY33" fmla="*/ 219713 h 1146608"/>
              <a:gd name="connsiteX34" fmla="*/ 1098039 w 1145140"/>
              <a:gd name="connsiteY34" fmla="*/ 192364 h 1146608"/>
              <a:gd name="connsiteX35" fmla="*/ 1075368 w 1145140"/>
              <a:gd name="connsiteY35" fmla="*/ 176890 h 1146608"/>
              <a:gd name="connsiteX36" fmla="*/ 444862 w 1145140"/>
              <a:gd name="connsiteY36" fmla="*/ 121443 h 1146608"/>
              <a:gd name="connsiteX37" fmla="*/ 579942 w 1145140"/>
              <a:gd name="connsiteY37" fmla="*/ 121443 h 1146608"/>
              <a:gd name="connsiteX38" fmla="*/ 622447 w 1145140"/>
              <a:gd name="connsiteY38" fmla="*/ 163918 h 1146608"/>
              <a:gd name="connsiteX39" fmla="*/ 622447 w 1145140"/>
              <a:gd name="connsiteY39" fmla="*/ 220792 h 1146608"/>
              <a:gd name="connsiteX40" fmla="*/ 655947 w 1145140"/>
              <a:gd name="connsiteY40" fmla="*/ 230870 h 1146608"/>
              <a:gd name="connsiteX41" fmla="*/ 669275 w 1145140"/>
              <a:gd name="connsiteY41" fmla="*/ 259667 h 1146608"/>
              <a:gd name="connsiteX42" fmla="*/ 640818 w 1145140"/>
              <a:gd name="connsiteY42" fmla="*/ 273346 h 1146608"/>
              <a:gd name="connsiteX43" fmla="*/ 609120 w 1145140"/>
              <a:gd name="connsiteY43" fmla="*/ 263627 h 1146608"/>
              <a:gd name="connsiteX44" fmla="*/ 577421 w 1145140"/>
              <a:gd name="connsiteY44" fmla="*/ 222591 h 1146608"/>
              <a:gd name="connsiteX45" fmla="*/ 577421 w 1145140"/>
              <a:gd name="connsiteY45" fmla="*/ 166438 h 1146608"/>
              <a:gd name="connsiteX46" fmla="*/ 447384 w 1145140"/>
              <a:gd name="connsiteY46" fmla="*/ 166438 h 1146608"/>
              <a:gd name="connsiteX47" fmla="*/ 447384 w 1145140"/>
              <a:gd name="connsiteY47" fmla="*/ 222591 h 1146608"/>
              <a:gd name="connsiteX48" fmla="*/ 415685 w 1145140"/>
              <a:gd name="connsiteY48" fmla="*/ 263627 h 1146608"/>
              <a:gd name="connsiteX49" fmla="*/ 319148 w 1145140"/>
              <a:gd name="connsiteY49" fmla="*/ 303942 h 1146608"/>
              <a:gd name="connsiteX50" fmla="*/ 267998 w 1145140"/>
              <a:gd name="connsiteY50" fmla="*/ 297103 h 1146608"/>
              <a:gd name="connsiteX51" fmla="*/ 228014 w 1145140"/>
              <a:gd name="connsiteY51" fmla="*/ 257148 h 1146608"/>
              <a:gd name="connsiteX52" fmla="*/ 135440 w 1145140"/>
              <a:gd name="connsiteY52" fmla="*/ 349297 h 1146608"/>
              <a:gd name="connsiteX53" fmla="*/ 175783 w 1145140"/>
              <a:gd name="connsiteY53" fmla="*/ 389613 h 1146608"/>
              <a:gd name="connsiteX54" fmla="*/ 182627 w 1145140"/>
              <a:gd name="connsiteY54" fmla="*/ 440727 h 1146608"/>
              <a:gd name="connsiteX55" fmla="*/ 142644 w 1145140"/>
              <a:gd name="connsiteY55" fmla="*/ 537196 h 1146608"/>
              <a:gd name="connsiteX56" fmla="*/ 101580 w 1145140"/>
              <a:gd name="connsiteY56" fmla="*/ 568513 h 1146608"/>
              <a:gd name="connsiteX57" fmla="*/ 44666 w 1145140"/>
              <a:gd name="connsiteY57" fmla="*/ 568513 h 1146608"/>
              <a:gd name="connsiteX58" fmla="*/ 44666 w 1145140"/>
              <a:gd name="connsiteY58" fmla="*/ 699178 h 1146608"/>
              <a:gd name="connsiteX59" fmla="*/ 101580 w 1145140"/>
              <a:gd name="connsiteY59" fmla="*/ 699178 h 1146608"/>
              <a:gd name="connsiteX60" fmla="*/ 142644 w 1145140"/>
              <a:gd name="connsiteY60" fmla="*/ 730495 h 1146608"/>
              <a:gd name="connsiteX61" fmla="*/ 182627 w 1145140"/>
              <a:gd name="connsiteY61" fmla="*/ 826964 h 1146608"/>
              <a:gd name="connsiteX62" fmla="*/ 175783 w 1145140"/>
              <a:gd name="connsiteY62" fmla="*/ 878078 h 1146608"/>
              <a:gd name="connsiteX63" fmla="*/ 135440 w 1145140"/>
              <a:gd name="connsiteY63" fmla="*/ 918394 h 1146608"/>
              <a:gd name="connsiteX64" fmla="*/ 228014 w 1145140"/>
              <a:gd name="connsiteY64" fmla="*/ 1010903 h 1146608"/>
              <a:gd name="connsiteX65" fmla="*/ 268358 w 1145140"/>
              <a:gd name="connsiteY65" fmla="*/ 970228 h 1146608"/>
              <a:gd name="connsiteX66" fmla="*/ 319508 w 1145140"/>
              <a:gd name="connsiteY66" fmla="*/ 963749 h 1146608"/>
              <a:gd name="connsiteX67" fmla="*/ 415685 w 1145140"/>
              <a:gd name="connsiteY67" fmla="*/ 1003704 h 1146608"/>
              <a:gd name="connsiteX68" fmla="*/ 447384 w 1145140"/>
              <a:gd name="connsiteY68" fmla="*/ 1044380 h 1146608"/>
              <a:gd name="connsiteX69" fmla="*/ 447384 w 1145140"/>
              <a:gd name="connsiteY69" fmla="*/ 1101613 h 1146608"/>
              <a:gd name="connsiteX70" fmla="*/ 577781 w 1145140"/>
              <a:gd name="connsiteY70" fmla="*/ 1101613 h 1146608"/>
              <a:gd name="connsiteX71" fmla="*/ 577781 w 1145140"/>
              <a:gd name="connsiteY71" fmla="*/ 1044740 h 1146608"/>
              <a:gd name="connsiteX72" fmla="*/ 609120 w 1145140"/>
              <a:gd name="connsiteY72" fmla="*/ 1003704 h 1146608"/>
              <a:gd name="connsiteX73" fmla="*/ 705657 w 1145140"/>
              <a:gd name="connsiteY73" fmla="*/ 964109 h 1146608"/>
              <a:gd name="connsiteX74" fmla="*/ 756807 w 1145140"/>
              <a:gd name="connsiteY74" fmla="*/ 970588 h 1146608"/>
              <a:gd name="connsiteX75" fmla="*/ 797150 w 1145140"/>
              <a:gd name="connsiteY75" fmla="*/ 1010903 h 1146608"/>
              <a:gd name="connsiteX76" fmla="*/ 889365 w 1145140"/>
              <a:gd name="connsiteY76" fmla="*/ 918394 h 1146608"/>
              <a:gd name="connsiteX77" fmla="*/ 849381 w 1145140"/>
              <a:gd name="connsiteY77" fmla="*/ 878438 h 1146608"/>
              <a:gd name="connsiteX78" fmla="*/ 842897 w 1145140"/>
              <a:gd name="connsiteY78" fmla="*/ 827324 h 1146608"/>
              <a:gd name="connsiteX79" fmla="*/ 882881 w 1145140"/>
              <a:gd name="connsiteY79" fmla="*/ 730495 h 1146608"/>
              <a:gd name="connsiteX80" fmla="*/ 923945 w 1145140"/>
              <a:gd name="connsiteY80" fmla="*/ 699178 h 1146608"/>
              <a:gd name="connsiteX81" fmla="*/ 980138 w 1145140"/>
              <a:gd name="connsiteY81" fmla="*/ 699178 h 1146608"/>
              <a:gd name="connsiteX82" fmla="*/ 980138 w 1145140"/>
              <a:gd name="connsiteY82" fmla="*/ 568513 h 1146608"/>
              <a:gd name="connsiteX83" fmla="*/ 923945 w 1145140"/>
              <a:gd name="connsiteY83" fmla="*/ 568513 h 1146608"/>
              <a:gd name="connsiteX84" fmla="*/ 882881 w 1145140"/>
              <a:gd name="connsiteY84" fmla="*/ 537196 h 1146608"/>
              <a:gd name="connsiteX85" fmla="*/ 873155 w 1145140"/>
              <a:gd name="connsiteY85" fmla="*/ 504800 h 1146608"/>
              <a:gd name="connsiteX86" fmla="*/ 886483 w 1145140"/>
              <a:gd name="connsiteY86" fmla="*/ 476363 h 1146608"/>
              <a:gd name="connsiteX87" fmla="*/ 915300 w 1145140"/>
              <a:gd name="connsiteY87" fmla="*/ 489681 h 1146608"/>
              <a:gd name="connsiteX88" fmla="*/ 925746 w 1145140"/>
              <a:gd name="connsiteY88" fmla="*/ 523878 h 1146608"/>
              <a:gd name="connsiteX89" fmla="*/ 982660 w 1145140"/>
              <a:gd name="connsiteY89" fmla="*/ 523878 h 1146608"/>
              <a:gd name="connsiteX90" fmla="*/ 1025165 w 1145140"/>
              <a:gd name="connsiteY90" fmla="*/ 565993 h 1146608"/>
              <a:gd name="connsiteX91" fmla="*/ 1025165 w 1145140"/>
              <a:gd name="connsiteY91" fmla="*/ 701698 h 1146608"/>
              <a:gd name="connsiteX92" fmla="*/ 982660 w 1145140"/>
              <a:gd name="connsiteY92" fmla="*/ 743813 h 1146608"/>
              <a:gd name="connsiteX93" fmla="*/ 925746 w 1145140"/>
              <a:gd name="connsiteY93" fmla="*/ 743813 h 1146608"/>
              <a:gd name="connsiteX94" fmla="*/ 882521 w 1145140"/>
              <a:gd name="connsiteY94" fmla="*/ 848202 h 1146608"/>
              <a:gd name="connsiteX95" fmla="*/ 922865 w 1145140"/>
              <a:gd name="connsiteY95" fmla="*/ 888517 h 1146608"/>
              <a:gd name="connsiteX96" fmla="*/ 922865 w 1145140"/>
              <a:gd name="connsiteY96" fmla="*/ 948271 h 1146608"/>
              <a:gd name="connsiteX97" fmla="*/ 827048 w 1145140"/>
              <a:gd name="connsiteY97" fmla="*/ 1044020 h 1146608"/>
              <a:gd name="connsiteX98" fmla="*/ 766893 w 1145140"/>
              <a:gd name="connsiteY98" fmla="*/ 1044020 h 1146608"/>
              <a:gd name="connsiteX99" fmla="*/ 726549 w 1145140"/>
              <a:gd name="connsiteY99" fmla="*/ 1003704 h 1146608"/>
              <a:gd name="connsiteX100" fmla="*/ 622447 w 1145140"/>
              <a:gd name="connsiteY100" fmla="*/ 1046539 h 1146608"/>
              <a:gd name="connsiteX101" fmla="*/ 622447 w 1145140"/>
              <a:gd name="connsiteY101" fmla="*/ 1104133 h 1146608"/>
              <a:gd name="connsiteX102" fmla="*/ 579942 w 1145140"/>
              <a:gd name="connsiteY102" fmla="*/ 1146608 h 1146608"/>
              <a:gd name="connsiteX103" fmla="*/ 444862 w 1145140"/>
              <a:gd name="connsiteY103" fmla="*/ 1146608 h 1146608"/>
              <a:gd name="connsiteX104" fmla="*/ 402357 w 1145140"/>
              <a:gd name="connsiteY104" fmla="*/ 1104133 h 1146608"/>
              <a:gd name="connsiteX105" fmla="*/ 402357 w 1145140"/>
              <a:gd name="connsiteY105" fmla="*/ 1046539 h 1146608"/>
              <a:gd name="connsiteX106" fmla="*/ 298616 w 1145140"/>
              <a:gd name="connsiteY106" fmla="*/ 1003344 h 1146608"/>
              <a:gd name="connsiteX107" fmla="*/ 257552 w 1145140"/>
              <a:gd name="connsiteY107" fmla="*/ 1044020 h 1146608"/>
              <a:gd name="connsiteX108" fmla="*/ 197756 w 1145140"/>
              <a:gd name="connsiteY108" fmla="*/ 1044020 h 1146608"/>
              <a:gd name="connsiteX109" fmla="*/ 101940 w 1145140"/>
              <a:gd name="connsiteY109" fmla="*/ 948271 h 1146608"/>
              <a:gd name="connsiteX110" fmla="*/ 101940 w 1145140"/>
              <a:gd name="connsiteY110" fmla="*/ 888517 h 1146608"/>
              <a:gd name="connsiteX111" fmla="*/ 143004 w 1145140"/>
              <a:gd name="connsiteY111" fmla="*/ 847842 h 1146608"/>
              <a:gd name="connsiteX112" fmla="*/ 99779 w 1145140"/>
              <a:gd name="connsiteY112" fmla="*/ 743813 h 1146608"/>
              <a:gd name="connsiteX113" fmla="*/ 42145 w 1145140"/>
              <a:gd name="connsiteY113" fmla="*/ 743813 h 1146608"/>
              <a:gd name="connsiteX114" fmla="*/ 0 w 1145140"/>
              <a:gd name="connsiteY114" fmla="*/ 701698 h 1146608"/>
              <a:gd name="connsiteX115" fmla="*/ 0 w 1145140"/>
              <a:gd name="connsiteY115" fmla="*/ 565993 h 1146608"/>
              <a:gd name="connsiteX116" fmla="*/ 42145 w 1145140"/>
              <a:gd name="connsiteY116" fmla="*/ 523878 h 1146608"/>
              <a:gd name="connsiteX117" fmla="*/ 99779 w 1145140"/>
              <a:gd name="connsiteY117" fmla="*/ 523878 h 1146608"/>
              <a:gd name="connsiteX118" fmla="*/ 142644 w 1145140"/>
              <a:gd name="connsiteY118" fmla="*/ 419849 h 1146608"/>
              <a:gd name="connsiteX119" fmla="*/ 101940 w 1145140"/>
              <a:gd name="connsiteY119" fmla="*/ 379174 h 1146608"/>
              <a:gd name="connsiteX120" fmla="*/ 101940 w 1145140"/>
              <a:gd name="connsiteY120" fmla="*/ 319421 h 1146608"/>
              <a:gd name="connsiteX121" fmla="*/ 197756 w 1145140"/>
              <a:gd name="connsiteY121" fmla="*/ 223671 h 1146608"/>
              <a:gd name="connsiteX122" fmla="*/ 257552 w 1145140"/>
              <a:gd name="connsiteY122" fmla="*/ 223671 h 1146608"/>
              <a:gd name="connsiteX123" fmla="*/ 298256 w 1145140"/>
              <a:gd name="connsiteY123" fmla="*/ 264347 h 1146608"/>
              <a:gd name="connsiteX124" fmla="*/ 402357 w 1145140"/>
              <a:gd name="connsiteY124" fmla="*/ 220792 h 1146608"/>
              <a:gd name="connsiteX125" fmla="*/ 402357 w 1145140"/>
              <a:gd name="connsiteY125" fmla="*/ 163918 h 1146608"/>
              <a:gd name="connsiteX126" fmla="*/ 444862 w 1145140"/>
              <a:gd name="connsiteY126" fmla="*/ 121443 h 1146608"/>
              <a:gd name="connsiteX127" fmla="*/ 941862 w 1145140"/>
              <a:gd name="connsiteY127" fmla="*/ 44823 h 1146608"/>
              <a:gd name="connsiteX128" fmla="*/ 925668 w 1145140"/>
              <a:gd name="connsiteY128" fmla="*/ 52380 h 1146608"/>
              <a:gd name="connsiteX129" fmla="*/ 782805 w 1145140"/>
              <a:gd name="connsiteY129" fmla="*/ 194883 h 1146608"/>
              <a:gd name="connsiteX130" fmla="*/ 782805 w 1145140"/>
              <a:gd name="connsiteY130" fmla="*/ 330548 h 1146608"/>
              <a:gd name="connsiteX131" fmla="*/ 845780 w 1145140"/>
              <a:gd name="connsiteY131" fmla="*/ 267574 h 1146608"/>
              <a:gd name="connsiteX132" fmla="*/ 968131 w 1145140"/>
              <a:gd name="connsiteY132" fmla="*/ 145222 h 1146608"/>
              <a:gd name="connsiteX133" fmla="*/ 968131 w 1145140"/>
              <a:gd name="connsiteY133" fmla="*/ 70013 h 1146608"/>
              <a:gd name="connsiteX134" fmla="*/ 952657 w 1145140"/>
              <a:gd name="connsiteY134" fmla="*/ 46982 h 1146608"/>
              <a:gd name="connsiteX135" fmla="*/ 941862 w 1145140"/>
              <a:gd name="connsiteY135" fmla="*/ 44823 h 1146608"/>
              <a:gd name="connsiteX136" fmla="*/ 929672 w 1145140"/>
              <a:gd name="connsiteY136" fmla="*/ 1280 h 1146608"/>
              <a:gd name="connsiteX137" fmla="*/ 969930 w 1145140"/>
              <a:gd name="connsiteY137" fmla="*/ 5598 h 1146608"/>
              <a:gd name="connsiteX138" fmla="*/ 1012753 w 1145140"/>
              <a:gd name="connsiteY138" fmla="*/ 69653 h 1146608"/>
              <a:gd name="connsiteX139" fmla="*/ 1013113 w 1145140"/>
              <a:gd name="connsiteY139" fmla="*/ 132268 h 1146608"/>
              <a:gd name="connsiteX140" fmla="*/ 1075368 w 1145140"/>
              <a:gd name="connsiteY140" fmla="*/ 132268 h 1146608"/>
              <a:gd name="connsiteX141" fmla="*/ 1139783 w 1145140"/>
              <a:gd name="connsiteY141" fmla="*/ 175450 h 1146608"/>
              <a:gd name="connsiteX142" fmla="*/ 1124669 w 1145140"/>
              <a:gd name="connsiteY142" fmla="*/ 251380 h 1146608"/>
              <a:gd name="connsiteX143" fmla="*/ 975328 w 1145140"/>
              <a:gd name="connsiteY143" fmla="*/ 400720 h 1146608"/>
              <a:gd name="connsiteX144" fmla="*/ 959854 w 1145140"/>
              <a:gd name="connsiteY144" fmla="*/ 407198 h 1146608"/>
              <a:gd name="connsiteX145" fmla="*/ 769490 w 1145140"/>
              <a:gd name="connsiteY145" fmla="*/ 407198 h 1146608"/>
              <a:gd name="connsiteX146" fmla="*/ 745380 w 1145140"/>
              <a:gd name="connsiteY146" fmla="*/ 431308 h 1146608"/>
              <a:gd name="connsiteX147" fmla="*/ 819870 w 1145140"/>
              <a:gd name="connsiteY147" fmla="*/ 610516 h 1146608"/>
              <a:gd name="connsiteX148" fmla="*/ 845780 w 1145140"/>
              <a:gd name="connsiteY148" fmla="*/ 610516 h 1146608"/>
              <a:gd name="connsiteX149" fmla="*/ 868451 w 1145140"/>
              <a:gd name="connsiteY149" fmla="*/ 633188 h 1146608"/>
              <a:gd name="connsiteX150" fmla="*/ 845780 w 1145140"/>
              <a:gd name="connsiteY150" fmla="*/ 655499 h 1146608"/>
              <a:gd name="connsiteX151" fmla="*/ 819870 w 1145140"/>
              <a:gd name="connsiteY151" fmla="*/ 655499 h 1146608"/>
              <a:gd name="connsiteX152" fmla="*/ 730266 w 1145140"/>
              <a:gd name="connsiteY152" fmla="*/ 851261 h 1146608"/>
              <a:gd name="connsiteX153" fmla="*/ 534144 w 1145140"/>
              <a:gd name="connsiteY153" fmla="*/ 941225 h 1146608"/>
              <a:gd name="connsiteX154" fmla="*/ 534144 w 1145140"/>
              <a:gd name="connsiteY154" fmla="*/ 967134 h 1146608"/>
              <a:gd name="connsiteX155" fmla="*/ 511833 w 1145140"/>
              <a:gd name="connsiteY155" fmla="*/ 989445 h 1146608"/>
              <a:gd name="connsiteX156" fmla="*/ 489882 w 1145140"/>
              <a:gd name="connsiteY156" fmla="*/ 967134 h 1146608"/>
              <a:gd name="connsiteX157" fmla="*/ 489882 w 1145140"/>
              <a:gd name="connsiteY157" fmla="*/ 941225 h 1146608"/>
              <a:gd name="connsiteX158" fmla="*/ 293760 w 1145140"/>
              <a:gd name="connsiteY158" fmla="*/ 851261 h 1146608"/>
              <a:gd name="connsiteX159" fmla="*/ 204515 w 1145140"/>
              <a:gd name="connsiteY159" fmla="*/ 655499 h 1146608"/>
              <a:gd name="connsiteX160" fmla="*/ 178246 w 1145140"/>
              <a:gd name="connsiteY160" fmla="*/ 655499 h 1146608"/>
              <a:gd name="connsiteX161" fmla="*/ 155575 w 1145140"/>
              <a:gd name="connsiteY161" fmla="*/ 633188 h 1146608"/>
              <a:gd name="connsiteX162" fmla="*/ 178246 w 1145140"/>
              <a:gd name="connsiteY162" fmla="*/ 610516 h 1146608"/>
              <a:gd name="connsiteX163" fmla="*/ 204515 w 1145140"/>
              <a:gd name="connsiteY163" fmla="*/ 610516 h 1146608"/>
              <a:gd name="connsiteX164" fmla="*/ 233304 w 1145140"/>
              <a:gd name="connsiteY164" fmla="*/ 500760 h 1146608"/>
              <a:gd name="connsiteX165" fmla="*/ 263172 w 1145140"/>
              <a:gd name="connsiteY165" fmla="*/ 489965 h 1146608"/>
              <a:gd name="connsiteX166" fmla="*/ 273608 w 1145140"/>
              <a:gd name="connsiteY166" fmla="*/ 519833 h 1146608"/>
              <a:gd name="connsiteX167" fmla="*/ 249137 w 1145140"/>
              <a:gd name="connsiteY167" fmla="*/ 610516 h 1146608"/>
              <a:gd name="connsiteX168" fmla="*/ 269289 w 1145140"/>
              <a:gd name="connsiteY168" fmla="*/ 610516 h 1146608"/>
              <a:gd name="connsiteX169" fmla="*/ 291601 w 1145140"/>
              <a:gd name="connsiteY169" fmla="*/ 633188 h 1146608"/>
              <a:gd name="connsiteX170" fmla="*/ 269289 w 1145140"/>
              <a:gd name="connsiteY170" fmla="*/ 655499 h 1146608"/>
              <a:gd name="connsiteX171" fmla="*/ 249497 w 1145140"/>
              <a:gd name="connsiteY171" fmla="*/ 655499 h 1146608"/>
              <a:gd name="connsiteX172" fmla="*/ 325787 w 1145140"/>
              <a:gd name="connsiteY172" fmla="*/ 819593 h 1146608"/>
              <a:gd name="connsiteX173" fmla="*/ 489882 w 1145140"/>
              <a:gd name="connsiteY173" fmla="*/ 895883 h 1146608"/>
              <a:gd name="connsiteX174" fmla="*/ 489882 w 1145140"/>
              <a:gd name="connsiteY174" fmla="*/ 876091 h 1146608"/>
              <a:gd name="connsiteX175" fmla="*/ 511833 w 1145140"/>
              <a:gd name="connsiteY175" fmla="*/ 853780 h 1146608"/>
              <a:gd name="connsiteX176" fmla="*/ 534144 w 1145140"/>
              <a:gd name="connsiteY176" fmla="*/ 876091 h 1146608"/>
              <a:gd name="connsiteX177" fmla="*/ 534144 w 1145140"/>
              <a:gd name="connsiteY177" fmla="*/ 895883 h 1146608"/>
              <a:gd name="connsiteX178" fmla="*/ 698599 w 1145140"/>
              <a:gd name="connsiteY178" fmla="*/ 819593 h 1146608"/>
              <a:gd name="connsiteX179" fmla="*/ 774888 w 1145140"/>
              <a:gd name="connsiteY179" fmla="*/ 655499 h 1146608"/>
              <a:gd name="connsiteX180" fmla="*/ 755096 w 1145140"/>
              <a:gd name="connsiteY180" fmla="*/ 655499 h 1146608"/>
              <a:gd name="connsiteX181" fmla="*/ 732785 w 1145140"/>
              <a:gd name="connsiteY181" fmla="*/ 633188 h 1146608"/>
              <a:gd name="connsiteX182" fmla="*/ 755096 w 1145140"/>
              <a:gd name="connsiteY182" fmla="*/ 610516 h 1146608"/>
              <a:gd name="connsiteX183" fmla="*/ 774888 w 1145140"/>
              <a:gd name="connsiteY183" fmla="*/ 610516 h 1146608"/>
              <a:gd name="connsiteX184" fmla="*/ 713713 w 1145140"/>
              <a:gd name="connsiteY184" fmla="*/ 462975 h 1146608"/>
              <a:gd name="connsiteX185" fmla="*/ 650018 w 1145140"/>
              <a:gd name="connsiteY185" fmla="*/ 526670 h 1146608"/>
              <a:gd name="connsiteX186" fmla="*/ 686364 w 1145140"/>
              <a:gd name="connsiteY186" fmla="*/ 633188 h 1146608"/>
              <a:gd name="connsiteX187" fmla="*/ 511833 w 1145140"/>
              <a:gd name="connsiteY187" fmla="*/ 807358 h 1146608"/>
              <a:gd name="connsiteX188" fmla="*/ 337662 w 1145140"/>
              <a:gd name="connsiteY188" fmla="*/ 633188 h 1146608"/>
              <a:gd name="connsiteX189" fmla="*/ 511833 w 1145140"/>
              <a:gd name="connsiteY189" fmla="*/ 458657 h 1146608"/>
              <a:gd name="connsiteX190" fmla="*/ 618351 w 1145140"/>
              <a:gd name="connsiteY190" fmla="*/ 495003 h 1146608"/>
              <a:gd name="connsiteX191" fmla="*/ 682045 w 1145140"/>
              <a:gd name="connsiteY191" fmla="*/ 431308 h 1146608"/>
              <a:gd name="connsiteX192" fmla="*/ 534144 w 1145140"/>
              <a:gd name="connsiteY192" fmla="*/ 370133 h 1146608"/>
              <a:gd name="connsiteX193" fmla="*/ 534144 w 1145140"/>
              <a:gd name="connsiteY193" fmla="*/ 389925 h 1146608"/>
              <a:gd name="connsiteX194" fmla="*/ 511833 w 1145140"/>
              <a:gd name="connsiteY194" fmla="*/ 412236 h 1146608"/>
              <a:gd name="connsiteX195" fmla="*/ 489882 w 1145140"/>
              <a:gd name="connsiteY195" fmla="*/ 389925 h 1146608"/>
              <a:gd name="connsiteX196" fmla="*/ 489882 w 1145140"/>
              <a:gd name="connsiteY196" fmla="*/ 370133 h 1146608"/>
              <a:gd name="connsiteX197" fmla="*/ 395239 w 1145140"/>
              <a:gd name="connsiteY197" fmla="*/ 396042 h 1146608"/>
              <a:gd name="connsiteX198" fmla="*/ 365371 w 1145140"/>
              <a:gd name="connsiteY198" fmla="*/ 385966 h 1146608"/>
              <a:gd name="connsiteX199" fmla="*/ 375447 w 1145140"/>
              <a:gd name="connsiteY199" fmla="*/ 356098 h 1146608"/>
              <a:gd name="connsiteX200" fmla="*/ 489882 w 1145140"/>
              <a:gd name="connsiteY200" fmla="*/ 325151 h 1146608"/>
              <a:gd name="connsiteX201" fmla="*/ 489882 w 1145140"/>
              <a:gd name="connsiteY201" fmla="*/ 298881 h 1146608"/>
              <a:gd name="connsiteX202" fmla="*/ 511833 w 1145140"/>
              <a:gd name="connsiteY202" fmla="*/ 276570 h 1146608"/>
              <a:gd name="connsiteX203" fmla="*/ 534144 w 1145140"/>
              <a:gd name="connsiteY203" fmla="*/ 298881 h 1146608"/>
              <a:gd name="connsiteX204" fmla="*/ 534144 w 1145140"/>
              <a:gd name="connsiteY204" fmla="*/ 325151 h 1146608"/>
              <a:gd name="connsiteX205" fmla="*/ 713713 w 1145140"/>
              <a:gd name="connsiteY205" fmla="*/ 399641 h 1146608"/>
              <a:gd name="connsiteX206" fmla="*/ 738183 w 1145140"/>
              <a:gd name="connsiteY206" fmla="*/ 375530 h 1146608"/>
              <a:gd name="connsiteX207" fmla="*/ 738183 w 1145140"/>
              <a:gd name="connsiteY207" fmla="*/ 185526 h 1146608"/>
              <a:gd name="connsiteX208" fmla="*/ 744660 w 1145140"/>
              <a:gd name="connsiteY208" fmla="*/ 169693 h 1146608"/>
              <a:gd name="connsiteX209" fmla="*/ 894001 w 1145140"/>
              <a:gd name="connsiteY209" fmla="*/ 20712 h 1146608"/>
              <a:gd name="connsiteX210" fmla="*/ 929672 w 1145140"/>
              <a:gd name="connsiteY210" fmla="*/ 1280 h 114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</a:cxnLst>
            <a:rect l="l" t="t" r="r" b="b"/>
            <a:pathLst>
              <a:path w="1145140" h="1146608">
                <a:moveTo>
                  <a:pt x="509588" y="613568"/>
                </a:moveTo>
                <a:cubicBezTo>
                  <a:pt x="515324" y="613568"/>
                  <a:pt x="521059" y="615702"/>
                  <a:pt x="525002" y="619969"/>
                </a:cubicBezTo>
                <a:cubicBezTo>
                  <a:pt x="529304" y="624236"/>
                  <a:pt x="531455" y="629926"/>
                  <a:pt x="531455" y="635615"/>
                </a:cubicBezTo>
                <a:cubicBezTo>
                  <a:pt x="531455" y="641661"/>
                  <a:pt x="529304" y="646995"/>
                  <a:pt x="525002" y="651262"/>
                </a:cubicBezTo>
                <a:cubicBezTo>
                  <a:pt x="521059" y="655173"/>
                  <a:pt x="515324" y="657663"/>
                  <a:pt x="509588" y="657663"/>
                </a:cubicBezTo>
                <a:cubicBezTo>
                  <a:pt x="503494" y="657663"/>
                  <a:pt x="497759" y="655173"/>
                  <a:pt x="493816" y="651262"/>
                </a:cubicBezTo>
                <a:cubicBezTo>
                  <a:pt x="489873" y="646995"/>
                  <a:pt x="487363" y="641661"/>
                  <a:pt x="487363" y="635615"/>
                </a:cubicBezTo>
                <a:cubicBezTo>
                  <a:pt x="487363" y="629926"/>
                  <a:pt x="489873" y="624236"/>
                  <a:pt x="493816" y="619969"/>
                </a:cubicBezTo>
                <a:cubicBezTo>
                  <a:pt x="497759" y="615702"/>
                  <a:pt x="503494" y="613568"/>
                  <a:pt x="509588" y="613568"/>
                </a:cubicBezTo>
                <a:close/>
                <a:moveTo>
                  <a:pt x="511833" y="503279"/>
                </a:moveTo>
                <a:cubicBezTo>
                  <a:pt x="440581" y="503279"/>
                  <a:pt x="382644" y="561576"/>
                  <a:pt x="382644" y="633188"/>
                </a:cubicBezTo>
                <a:cubicBezTo>
                  <a:pt x="382644" y="704439"/>
                  <a:pt x="440581" y="763096"/>
                  <a:pt x="511833" y="763096"/>
                </a:cubicBezTo>
                <a:cubicBezTo>
                  <a:pt x="583445" y="763096"/>
                  <a:pt x="641741" y="704439"/>
                  <a:pt x="641741" y="633188"/>
                </a:cubicBezTo>
                <a:cubicBezTo>
                  <a:pt x="641741" y="605478"/>
                  <a:pt x="632745" y="579929"/>
                  <a:pt x="617991" y="558697"/>
                </a:cubicBezTo>
                <a:lnTo>
                  <a:pt x="578407" y="598281"/>
                </a:lnTo>
                <a:cubicBezTo>
                  <a:pt x="574088" y="602600"/>
                  <a:pt x="568331" y="604759"/>
                  <a:pt x="562573" y="604759"/>
                </a:cubicBezTo>
                <a:cubicBezTo>
                  <a:pt x="556815" y="604759"/>
                  <a:pt x="551417" y="602600"/>
                  <a:pt x="546739" y="598281"/>
                </a:cubicBezTo>
                <a:cubicBezTo>
                  <a:pt x="538103" y="589645"/>
                  <a:pt x="538103" y="575251"/>
                  <a:pt x="546739" y="566614"/>
                </a:cubicBezTo>
                <a:lnTo>
                  <a:pt x="586683" y="527030"/>
                </a:lnTo>
                <a:cubicBezTo>
                  <a:pt x="565452" y="512276"/>
                  <a:pt x="539542" y="503279"/>
                  <a:pt x="511833" y="503279"/>
                </a:cubicBezTo>
                <a:close/>
                <a:moveTo>
                  <a:pt x="310177" y="407770"/>
                </a:moveTo>
                <a:cubicBezTo>
                  <a:pt x="315924" y="407770"/>
                  <a:pt x="321672" y="409934"/>
                  <a:pt x="325982" y="414264"/>
                </a:cubicBezTo>
                <a:cubicBezTo>
                  <a:pt x="334604" y="423284"/>
                  <a:pt x="334604" y="437355"/>
                  <a:pt x="325982" y="446014"/>
                </a:cubicBezTo>
                <a:lnTo>
                  <a:pt x="325982" y="446375"/>
                </a:lnTo>
                <a:cubicBezTo>
                  <a:pt x="321672" y="450704"/>
                  <a:pt x="315565" y="452869"/>
                  <a:pt x="310177" y="452869"/>
                </a:cubicBezTo>
                <a:cubicBezTo>
                  <a:pt x="304429" y="452869"/>
                  <a:pt x="298682" y="450704"/>
                  <a:pt x="294012" y="446375"/>
                </a:cubicBezTo>
                <a:cubicBezTo>
                  <a:pt x="285750" y="437716"/>
                  <a:pt x="285750" y="423284"/>
                  <a:pt x="294012" y="414625"/>
                </a:cubicBezTo>
                <a:lnTo>
                  <a:pt x="294371" y="414264"/>
                </a:lnTo>
                <a:cubicBezTo>
                  <a:pt x="298682" y="409934"/>
                  <a:pt x="304429" y="407770"/>
                  <a:pt x="310177" y="407770"/>
                </a:cubicBezTo>
                <a:close/>
                <a:moveTo>
                  <a:pt x="999799" y="176890"/>
                </a:moveTo>
                <a:lnTo>
                  <a:pt x="877447" y="299241"/>
                </a:lnTo>
                <a:lnTo>
                  <a:pt x="814472" y="362216"/>
                </a:lnTo>
                <a:lnTo>
                  <a:pt x="950498" y="362216"/>
                </a:lnTo>
                <a:lnTo>
                  <a:pt x="1093001" y="219713"/>
                </a:lnTo>
                <a:cubicBezTo>
                  <a:pt x="1103797" y="208917"/>
                  <a:pt x="1099839" y="195962"/>
                  <a:pt x="1098039" y="192364"/>
                </a:cubicBezTo>
                <a:cubicBezTo>
                  <a:pt x="1096960" y="188765"/>
                  <a:pt x="1090842" y="176890"/>
                  <a:pt x="1075368" y="176890"/>
                </a:cubicBezTo>
                <a:close/>
                <a:moveTo>
                  <a:pt x="444862" y="121443"/>
                </a:moveTo>
                <a:lnTo>
                  <a:pt x="579942" y="121443"/>
                </a:lnTo>
                <a:cubicBezTo>
                  <a:pt x="603356" y="121443"/>
                  <a:pt x="622447" y="140521"/>
                  <a:pt x="622447" y="163918"/>
                </a:cubicBezTo>
                <a:lnTo>
                  <a:pt x="622447" y="220792"/>
                </a:lnTo>
                <a:cubicBezTo>
                  <a:pt x="633614" y="223671"/>
                  <a:pt x="644781" y="227271"/>
                  <a:pt x="655947" y="230870"/>
                </a:cubicBezTo>
                <a:cubicBezTo>
                  <a:pt x="667474" y="235190"/>
                  <a:pt x="673598" y="247789"/>
                  <a:pt x="669275" y="259667"/>
                </a:cubicBezTo>
                <a:cubicBezTo>
                  <a:pt x="665313" y="271186"/>
                  <a:pt x="652345" y="277305"/>
                  <a:pt x="640818" y="273346"/>
                </a:cubicBezTo>
                <a:cubicBezTo>
                  <a:pt x="630372" y="269386"/>
                  <a:pt x="619926" y="266147"/>
                  <a:pt x="609120" y="263627"/>
                </a:cubicBezTo>
                <a:cubicBezTo>
                  <a:pt x="590749" y="258587"/>
                  <a:pt x="577421" y="241669"/>
                  <a:pt x="577421" y="222591"/>
                </a:cubicBezTo>
                <a:lnTo>
                  <a:pt x="577421" y="166438"/>
                </a:lnTo>
                <a:lnTo>
                  <a:pt x="447384" y="166438"/>
                </a:lnTo>
                <a:lnTo>
                  <a:pt x="447384" y="222591"/>
                </a:lnTo>
                <a:cubicBezTo>
                  <a:pt x="447384" y="242029"/>
                  <a:pt x="434416" y="258587"/>
                  <a:pt x="415685" y="263627"/>
                </a:cubicBezTo>
                <a:cubicBezTo>
                  <a:pt x="381825" y="272266"/>
                  <a:pt x="349406" y="285944"/>
                  <a:pt x="319148" y="303942"/>
                </a:cubicBezTo>
                <a:cubicBezTo>
                  <a:pt x="302578" y="313301"/>
                  <a:pt x="281686" y="310782"/>
                  <a:pt x="267998" y="297103"/>
                </a:cubicBezTo>
                <a:lnTo>
                  <a:pt x="228014" y="257148"/>
                </a:lnTo>
                <a:lnTo>
                  <a:pt x="135440" y="349297"/>
                </a:lnTo>
                <a:lnTo>
                  <a:pt x="175783" y="389613"/>
                </a:lnTo>
                <a:cubicBezTo>
                  <a:pt x="189472" y="402931"/>
                  <a:pt x="191993" y="424169"/>
                  <a:pt x="182627" y="440727"/>
                </a:cubicBezTo>
                <a:cubicBezTo>
                  <a:pt x="164617" y="470964"/>
                  <a:pt x="151289" y="503360"/>
                  <a:pt x="142644" y="537196"/>
                </a:cubicBezTo>
                <a:cubicBezTo>
                  <a:pt x="137601" y="555914"/>
                  <a:pt x="121031" y="568513"/>
                  <a:pt x="101580" y="568513"/>
                </a:cubicBezTo>
                <a:lnTo>
                  <a:pt x="44666" y="568513"/>
                </a:lnTo>
                <a:lnTo>
                  <a:pt x="44666" y="699178"/>
                </a:lnTo>
                <a:lnTo>
                  <a:pt x="101580" y="699178"/>
                </a:lnTo>
                <a:cubicBezTo>
                  <a:pt x="121031" y="699178"/>
                  <a:pt x="137961" y="712137"/>
                  <a:pt x="142644" y="730495"/>
                </a:cubicBezTo>
                <a:cubicBezTo>
                  <a:pt x="151289" y="764331"/>
                  <a:pt x="164977" y="796727"/>
                  <a:pt x="182627" y="826964"/>
                </a:cubicBezTo>
                <a:cubicBezTo>
                  <a:pt x="191993" y="843522"/>
                  <a:pt x="189832" y="864400"/>
                  <a:pt x="175783" y="878078"/>
                </a:cubicBezTo>
                <a:lnTo>
                  <a:pt x="135440" y="918394"/>
                </a:lnTo>
                <a:lnTo>
                  <a:pt x="228014" y="1010903"/>
                </a:lnTo>
                <a:lnTo>
                  <a:pt x="268358" y="970228"/>
                </a:lnTo>
                <a:cubicBezTo>
                  <a:pt x="282046" y="956910"/>
                  <a:pt x="302938" y="954030"/>
                  <a:pt x="319508" y="963749"/>
                </a:cubicBezTo>
                <a:cubicBezTo>
                  <a:pt x="349406" y="981387"/>
                  <a:pt x="382185" y="994705"/>
                  <a:pt x="415685" y="1003704"/>
                </a:cubicBezTo>
                <a:cubicBezTo>
                  <a:pt x="434416" y="1008744"/>
                  <a:pt x="447384" y="1025302"/>
                  <a:pt x="447384" y="1044380"/>
                </a:cubicBezTo>
                <a:lnTo>
                  <a:pt x="447384" y="1101613"/>
                </a:lnTo>
                <a:lnTo>
                  <a:pt x="577781" y="1101613"/>
                </a:lnTo>
                <a:lnTo>
                  <a:pt x="577781" y="1044740"/>
                </a:lnTo>
                <a:cubicBezTo>
                  <a:pt x="577781" y="1025662"/>
                  <a:pt x="590749" y="1008744"/>
                  <a:pt x="609120" y="1003704"/>
                </a:cubicBezTo>
                <a:cubicBezTo>
                  <a:pt x="642980" y="995065"/>
                  <a:pt x="675399" y="981387"/>
                  <a:pt x="705657" y="964109"/>
                </a:cubicBezTo>
                <a:cubicBezTo>
                  <a:pt x="722226" y="954390"/>
                  <a:pt x="743119" y="956910"/>
                  <a:pt x="756807" y="970588"/>
                </a:cubicBezTo>
                <a:lnTo>
                  <a:pt x="797150" y="1010903"/>
                </a:lnTo>
                <a:lnTo>
                  <a:pt x="889365" y="918394"/>
                </a:lnTo>
                <a:lnTo>
                  <a:pt x="849381" y="878438"/>
                </a:lnTo>
                <a:cubicBezTo>
                  <a:pt x="835693" y="864760"/>
                  <a:pt x="833172" y="843882"/>
                  <a:pt x="842897" y="827324"/>
                </a:cubicBezTo>
                <a:cubicBezTo>
                  <a:pt x="860548" y="797087"/>
                  <a:pt x="873876" y="764691"/>
                  <a:pt x="882881" y="730495"/>
                </a:cubicBezTo>
                <a:cubicBezTo>
                  <a:pt x="887564" y="712137"/>
                  <a:pt x="904494" y="699178"/>
                  <a:pt x="923945" y="699178"/>
                </a:cubicBezTo>
                <a:lnTo>
                  <a:pt x="980138" y="699178"/>
                </a:lnTo>
                <a:lnTo>
                  <a:pt x="980138" y="568513"/>
                </a:lnTo>
                <a:lnTo>
                  <a:pt x="923945" y="568513"/>
                </a:lnTo>
                <a:cubicBezTo>
                  <a:pt x="904494" y="568513"/>
                  <a:pt x="887924" y="555914"/>
                  <a:pt x="882881" y="537196"/>
                </a:cubicBezTo>
                <a:cubicBezTo>
                  <a:pt x="879999" y="526037"/>
                  <a:pt x="876757" y="515239"/>
                  <a:pt x="873155" y="504800"/>
                </a:cubicBezTo>
                <a:cubicBezTo>
                  <a:pt x="868833" y="493281"/>
                  <a:pt x="874956" y="480323"/>
                  <a:pt x="886483" y="476363"/>
                </a:cubicBezTo>
                <a:cubicBezTo>
                  <a:pt x="898370" y="472043"/>
                  <a:pt x="910978" y="478163"/>
                  <a:pt x="915300" y="489681"/>
                </a:cubicBezTo>
                <a:cubicBezTo>
                  <a:pt x="919263" y="500840"/>
                  <a:pt x="922865" y="512359"/>
                  <a:pt x="925746" y="523878"/>
                </a:cubicBezTo>
                <a:lnTo>
                  <a:pt x="982660" y="523878"/>
                </a:lnTo>
                <a:cubicBezTo>
                  <a:pt x="1006074" y="523878"/>
                  <a:pt x="1025165" y="542955"/>
                  <a:pt x="1025165" y="565993"/>
                </a:cubicBezTo>
                <a:lnTo>
                  <a:pt x="1025165" y="701698"/>
                </a:lnTo>
                <a:cubicBezTo>
                  <a:pt x="1025165" y="724736"/>
                  <a:pt x="1006074" y="743813"/>
                  <a:pt x="982660" y="743813"/>
                </a:cubicBezTo>
                <a:lnTo>
                  <a:pt x="925746" y="743813"/>
                </a:lnTo>
                <a:cubicBezTo>
                  <a:pt x="916021" y="780529"/>
                  <a:pt x="901252" y="815445"/>
                  <a:pt x="882521" y="848202"/>
                </a:cubicBezTo>
                <a:lnTo>
                  <a:pt x="922865" y="888517"/>
                </a:lnTo>
                <a:cubicBezTo>
                  <a:pt x="939074" y="905075"/>
                  <a:pt x="939074" y="931712"/>
                  <a:pt x="922865" y="948271"/>
                </a:cubicBezTo>
                <a:lnTo>
                  <a:pt x="827048" y="1044020"/>
                </a:lnTo>
                <a:cubicBezTo>
                  <a:pt x="810478" y="1060578"/>
                  <a:pt x="783462" y="1060578"/>
                  <a:pt x="766893" y="1044020"/>
                </a:cubicBezTo>
                <a:lnTo>
                  <a:pt x="726549" y="1003704"/>
                </a:lnTo>
                <a:cubicBezTo>
                  <a:pt x="693770" y="1022422"/>
                  <a:pt x="658829" y="1036821"/>
                  <a:pt x="622447" y="1046539"/>
                </a:cubicBezTo>
                <a:lnTo>
                  <a:pt x="622447" y="1104133"/>
                </a:lnTo>
                <a:cubicBezTo>
                  <a:pt x="622447" y="1127530"/>
                  <a:pt x="603356" y="1146608"/>
                  <a:pt x="579942" y="1146608"/>
                </a:cubicBezTo>
                <a:lnTo>
                  <a:pt x="444862" y="1146608"/>
                </a:lnTo>
                <a:cubicBezTo>
                  <a:pt x="421448" y="1146608"/>
                  <a:pt x="402357" y="1127530"/>
                  <a:pt x="402357" y="1104133"/>
                </a:cubicBezTo>
                <a:lnTo>
                  <a:pt x="402357" y="1046539"/>
                </a:lnTo>
                <a:cubicBezTo>
                  <a:pt x="365976" y="1036821"/>
                  <a:pt x="331035" y="1022422"/>
                  <a:pt x="298616" y="1003344"/>
                </a:cubicBezTo>
                <a:lnTo>
                  <a:pt x="257552" y="1044020"/>
                </a:lnTo>
                <a:cubicBezTo>
                  <a:pt x="241342" y="1060578"/>
                  <a:pt x="214326" y="1060578"/>
                  <a:pt x="197756" y="1044020"/>
                </a:cubicBezTo>
                <a:lnTo>
                  <a:pt x="101940" y="948271"/>
                </a:lnTo>
                <a:cubicBezTo>
                  <a:pt x="85730" y="931712"/>
                  <a:pt x="85730" y="905075"/>
                  <a:pt x="101940" y="888517"/>
                </a:cubicBezTo>
                <a:lnTo>
                  <a:pt x="143004" y="847842"/>
                </a:lnTo>
                <a:cubicBezTo>
                  <a:pt x="123913" y="815085"/>
                  <a:pt x="109504" y="780169"/>
                  <a:pt x="99779" y="743813"/>
                </a:cubicBezTo>
                <a:lnTo>
                  <a:pt x="42145" y="743813"/>
                </a:lnTo>
                <a:cubicBezTo>
                  <a:pt x="19091" y="743813"/>
                  <a:pt x="0" y="724736"/>
                  <a:pt x="0" y="701698"/>
                </a:cubicBezTo>
                <a:lnTo>
                  <a:pt x="0" y="565993"/>
                </a:lnTo>
                <a:cubicBezTo>
                  <a:pt x="0" y="542955"/>
                  <a:pt x="19091" y="523878"/>
                  <a:pt x="42145" y="523878"/>
                </a:cubicBezTo>
                <a:lnTo>
                  <a:pt x="99779" y="523878"/>
                </a:lnTo>
                <a:cubicBezTo>
                  <a:pt x="109144" y="487522"/>
                  <a:pt x="123913" y="452606"/>
                  <a:pt x="142644" y="419849"/>
                </a:cubicBezTo>
                <a:lnTo>
                  <a:pt x="101940" y="379174"/>
                </a:lnTo>
                <a:cubicBezTo>
                  <a:pt x="85730" y="362616"/>
                  <a:pt x="85730" y="335979"/>
                  <a:pt x="101940" y="319421"/>
                </a:cubicBezTo>
                <a:lnTo>
                  <a:pt x="197756" y="223671"/>
                </a:lnTo>
                <a:cubicBezTo>
                  <a:pt x="214326" y="207113"/>
                  <a:pt x="241342" y="207113"/>
                  <a:pt x="257552" y="223671"/>
                </a:cubicBezTo>
                <a:lnTo>
                  <a:pt x="298256" y="264347"/>
                </a:lnTo>
                <a:cubicBezTo>
                  <a:pt x="331035" y="245269"/>
                  <a:pt x="365976" y="230511"/>
                  <a:pt x="402357" y="220792"/>
                </a:cubicBezTo>
                <a:lnTo>
                  <a:pt x="402357" y="163918"/>
                </a:lnTo>
                <a:cubicBezTo>
                  <a:pt x="402357" y="140521"/>
                  <a:pt x="421448" y="121443"/>
                  <a:pt x="444862" y="121443"/>
                </a:cubicBezTo>
                <a:close/>
                <a:moveTo>
                  <a:pt x="941862" y="44823"/>
                </a:moveTo>
                <a:cubicBezTo>
                  <a:pt x="936914" y="45003"/>
                  <a:pt x="931066" y="46802"/>
                  <a:pt x="925668" y="52380"/>
                </a:cubicBezTo>
                <a:lnTo>
                  <a:pt x="782805" y="194883"/>
                </a:lnTo>
                <a:lnTo>
                  <a:pt x="782805" y="330548"/>
                </a:lnTo>
                <a:lnTo>
                  <a:pt x="845780" y="267574"/>
                </a:lnTo>
                <a:lnTo>
                  <a:pt x="968131" y="145222"/>
                </a:lnTo>
                <a:lnTo>
                  <a:pt x="968131" y="70013"/>
                </a:lnTo>
                <a:cubicBezTo>
                  <a:pt x="968131" y="54539"/>
                  <a:pt x="956256" y="48421"/>
                  <a:pt x="952657" y="46982"/>
                </a:cubicBezTo>
                <a:cubicBezTo>
                  <a:pt x="950858" y="46082"/>
                  <a:pt x="946810" y="44643"/>
                  <a:pt x="941862" y="44823"/>
                </a:cubicBezTo>
                <a:close/>
                <a:moveTo>
                  <a:pt x="929672" y="1280"/>
                </a:moveTo>
                <a:cubicBezTo>
                  <a:pt x="942761" y="-1329"/>
                  <a:pt x="956616" y="21"/>
                  <a:pt x="969930" y="5598"/>
                </a:cubicBezTo>
                <a:cubicBezTo>
                  <a:pt x="996200" y="16394"/>
                  <a:pt x="1012753" y="41224"/>
                  <a:pt x="1012753" y="69653"/>
                </a:cubicBezTo>
                <a:lnTo>
                  <a:pt x="1013113" y="132268"/>
                </a:lnTo>
                <a:lnTo>
                  <a:pt x="1075368" y="132268"/>
                </a:lnTo>
                <a:cubicBezTo>
                  <a:pt x="1104157" y="132268"/>
                  <a:pt x="1128627" y="148821"/>
                  <a:pt x="1139783" y="175450"/>
                </a:cubicBezTo>
                <a:cubicBezTo>
                  <a:pt x="1150578" y="201720"/>
                  <a:pt x="1144821" y="230868"/>
                  <a:pt x="1124669" y="251380"/>
                </a:cubicBezTo>
                <a:lnTo>
                  <a:pt x="975328" y="400720"/>
                </a:lnTo>
                <a:cubicBezTo>
                  <a:pt x="971370" y="405039"/>
                  <a:pt x="965612" y="407198"/>
                  <a:pt x="959854" y="407198"/>
                </a:cubicBezTo>
                <a:lnTo>
                  <a:pt x="769490" y="407198"/>
                </a:lnTo>
                <a:lnTo>
                  <a:pt x="745380" y="431308"/>
                </a:lnTo>
                <a:cubicBezTo>
                  <a:pt x="789282" y="481688"/>
                  <a:pt x="814832" y="544303"/>
                  <a:pt x="819870" y="610516"/>
                </a:cubicBezTo>
                <a:lnTo>
                  <a:pt x="845780" y="610516"/>
                </a:lnTo>
                <a:cubicBezTo>
                  <a:pt x="858375" y="610516"/>
                  <a:pt x="868451" y="620593"/>
                  <a:pt x="868451" y="633188"/>
                </a:cubicBezTo>
                <a:cubicBezTo>
                  <a:pt x="868451" y="645423"/>
                  <a:pt x="858375" y="655499"/>
                  <a:pt x="845780" y="655499"/>
                </a:cubicBezTo>
                <a:lnTo>
                  <a:pt x="819870" y="655499"/>
                </a:lnTo>
                <a:cubicBezTo>
                  <a:pt x="814472" y="729629"/>
                  <a:pt x="783165" y="798362"/>
                  <a:pt x="730266" y="851261"/>
                </a:cubicBezTo>
                <a:cubicBezTo>
                  <a:pt x="677367" y="904519"/>
                  <a:pt x="608275" y="935827"/>
                  <a:pt x="534144" y="941225"/>
                </a:cubicBezTo>
                <a:lnTo>
                  <a:pt x="534144" y="967134"/>
                </a:lnTo>
                <a:cubicBezTo>
                  <a:pt x="534144" y="979369"/>
                  <a:pt x="524068" y="989445"/>
                  <a:pt x="511833" y="989445"/>
                </a:cubicBezTo>
                <a:cubicBezTo>
                  <a:pt x="499598" y="989445"/>
                  <a:pt x="489882" y="979369"/>
                  <a:pt x="489882" y="967134"/>
                </a:cubicBezTo>
                <a:lnTo>
                  <a:pt x="489882" y="941225"/>
                </a:lnTo>
                <a:cubicBezTo>
                  <a:pt x="416111" y="935827"/>
                  <a:pt x="347018" y="904519"/>
                  <a:pt x="293760" y="851261"/>
                </a:cubicBezTo>
                <a:cubicBezTo>
                  <a:pt x="240501" y="797642"/>
                  <a:pt x="209913" y="727830"/>
                  <a:pt x="204515" y="655499"/>
                </a:cubicBezTo>
                <a:lnTo>
                  <a:pt x="178246" y="655499"/>
                </a:lnTo>
                <a:cubicBezTo>
                  <a:pt x="166011" y="655499"/>
                  <a:pt x="155575" y="645423"/>
                  <a:pt x="155575" y="633188"/>
                </a:cubicBezTo>
                <a:cubicBezTo>
                  <a:pt x="155575" y="620593"/>
                  <a:pt x="166011" y="610516"/>
                  <a:pt x="178246" y="610516"/>
                </a:cubicBezTo>
                <a:lnTo>
                  <a:pt x="204515" y="610516"/>
                </a:lnTo>
                <a:cubicBezTo>
                  <a:pt x="207034" y="573451"/>
                  <a:pt x="216750" y="536026"/>
                  <a:pt x="233304" y="500760"/>
                </a:cubicBezTo>
                <a:cubicBezTo>
                  <a:pt x="238702" y="489605"/>
                  <a:pt x="252016" y="484927"/>
                  <a:pt x="263172" y="489965"/>
                </a:cubicBezTo>
                <a:cubicBezTo>
                  <a:pt x="274327" y="495362"/>
                  <a:pt x="279006" y="508677"/>
                  <a:pt x="273608" y="519833"/>
                </a:cubicBezTo>
                <a:cubicBezTo>
                  <a:pt x="259933" y="548981"/>
                  <a:pt x="252016" y="579569"/>
                  <a:pt x="249137" y="610516"/>
                </a:cubicBezTo>
                <a:lnTo>
                  <a:pt x="269289" y="610516"/>
                </a:lnTo>
                <a:cubicBezTo>
                  <a:pt x="281525" y="610516"/>
                  <a:pt x="291601" y="620593"/>
                  <a:pt x="291601" y="633188"/>
                </a:cubicBezTo>
                <a:cubicBezTo>
                  <a:pt x="291601" y="645423"/>
                  <a:pt x="281525" y="655499"/>
                  <a:pt x="269289" y="655499"/>
                </a:cubicBezTo>
                <a:lnTo>
                  <a:pt x="249497" y="655499"/>
                </a:lnTo>
                <a:cubicBezTo>
                  <a:pt x="254535" y="716315"/>
                  <a:pt x="280805" y="774611"/>
                  <a:pt x="325787" y="819593"/>
                </a:cubicBezTo>
                <a:cubicBezTo>
                  <a:pt x="371489" y="865655"/>
                  <a:pt x="429785" y="890845"/>
                  <a:pt x="489882" y="895883"/>
                </a:cubicBezTo>
                <a:lnTo>
                  <a:pt x="489882" y="876091"/>
                </a:lnTo>
                <a:cubicBezTo>
                  <a:pt x="489882" y="863856"/>
                  <a:pt x="499598" y="853780"/>
                  <a:pt x="511833" y="853780"/>
                </a:cubicBezTo>
                <a:cubicBezTo>
                  <a:pt x="524068" y="853780"/>
                  <a:pt x="534144" y="863856"/>
                  <a:pt x="534144" y="876091"/>
                </a:cubicBezTo>
                <a:lnTo>
                  <a:pt x="534144" y="895883"/>
                </a:lnTo>
                <a:cubicBezTo>
                  <a:pt x="594240" y="890845"/>
                  <a:pt x="652897" y="865655"/>
                  <a:pt x="698599" y="819593"/>
                </a:cubicBezTo>
                <a:cubicBezTo>
                  <a:pt x="744300" y="773892"/>
                  <a:pt x="769850" y="715235"/>
                  <a:pt x="774888" y="655499"/>
                </a:cubicBezTo>
                <a:lnTo>
                  <a:pt x="755096" y="655499"/>
                </a:lnTo>
                <a:cubicBezTo>
                  <a:pt x="742861" y="655499"/>
                  <a:pt x="732785" y="645423"/>
                  <a:pt x="732785" y="633188"/>
                </a:cubicBezTo>
                <a:cubicBezTo>
                  <a:pt x="732785" y="620593"/>
                  <a:pt x="742861" y="610516"/>
                  <a:pt x="755096" y="610516"/>
                </a:cubicBezTo>
                <a:lnTo>
                  <a:pt x="774888" y="610516"/>
                </a:lnTo>
                <a:cubicBezTo>
                  <a:pt x="770210" y="557618"/>
                  <a:pt x="750058" y="505798"/>
                  <a:pt x="713713" y="462975"/>
                </a:cubicBezTo>
                <a:lnTo>
                  <a:pt x="650018" y="526670"/>
                </a:lnTo>
                <a:cubicBezTo>
                  <a:pt x="672689" y="556178"/>
                  <a:pt x="686364" y="593243"/>
                  <a:pt x="686364" y="633188"/>
                </a:cubicBezTo>
                <a:cubicBezTo>
                  <a:pt x="686364" y="729269"/>
                  <a:pt x="608275" y="807358"/>
                  <a:pt x="511833" y="807358"/>
                </a:cubicBezTo>
                <a:cubicBezTo>
                  <a:pt x="416111" y="807358"/>
                  <a:pt x="337662" y="729269"/>
                  <a:pt x="337662" y="633188"/>
                </a:cubicBezTo>
                <a:cubicBezTo>
                  <a:pt x="337662" y="537106"/>
                  <a:pt x="416111" y="458657"/>
                  <a:pt x="511833" y="458657"/>
                </a:cubicBezTo>
                <a:cubicBezTo>
                  <a:pt x="552137" y="458657"/>
                  <a:pt x="588842" y="472332"/>
                  <a:pt x="618351" y="495003"/>
                </a:cubicBezTo>
                <a:lnTo>
                  <a:pt x="682045" y="431308"/>
                </a:lnTo>
                <a:cubicBezTo>
                  <a:pt x="639582" y="395322"/>
                  <a:pt x="587763" y="374451"/>
                  <a:pt x="534144" y="370133"/>
                </a:cubicBezTo>
                <a:lnTo>
                  <a:pt x="534144" y="389925"/>
                </a:lnTo>
                <a:cubicBezTo>
                  <a:pt x="534144" y="402160"/>
                  <a:pt x="524068" y="412236"/>
                  <a:pt x="511833" y="412236"/>
                </a:cubicBezTo>
                <a:cubicBezTo>
                  <a:pt x="499598" y="412236"/>
                  <a:pt x="489882" y="402160"/>
                  <a:pt x="489882" y="389925"/>
                </a:cubicBezTo>
                <a:lnTo>
                  <a:pt x="489882" y="370133"/>
                </a:lnTo>
                <a:cubicBezTo>
                  <a:pt x="457854" y="372652"/>
                  <a:pt x="425467" y="381288"/>
                  <a:pt x="395239" y="396042"/>
                </a:cubicBezTo>
                <a:cubicBezTo>
                  <a:pt x="384443" y="401800"/>
                  <a:pt x="370769" y="397122"/>
                  <a:pt x="365371" y="385966"/>
                </a:cubicBezTo>
                <a:cubicBezTo>
                  <a:pt x="359973" y="375171"/>
                  <a:pt x="364651" y="361496"/>
                  <a:pt x="375447" y="356098"/>
                </a:cubicBezTo>
                <a:cubicBezTo>
                  <a:pt x="412152" y="338105"/>
                  <a:pt x="451017" y="328029"/>
                  <a:pt x="489882" y="325151"/>
                </a:cubicBezTo>
                <a:lnTo>
                  <a:pt x="489882" y="298881"/>
                </a:lnTo>
                <a:cubicBezTo>
                  <a:pt x="489882" y="286646"/>
                  <a:pt x="499598" y="276570"/>
                  <a:pt x="511833" y="276570"/>
                </a:cubicBezTo>
                <a:cubicBezTo>
                  <a:pt x="524068" y="276570"/>
                  <a:pt x="534144" y="286646"/>
                  <a:pt x="534144" y="298881"/>
                </a:cubicBezTo>
                <a:lnTo>
                  <a:pt x="534144" y="325151"/>
                </a:lnTo>
                <a:cubicBezTo>
                  <a:pt x="599278" y="329829"/>
                  <a:pt x="662613" y="355019"/>
                  <a:pt x="713713" y="399641"/>
                </a:cubicBezTo>
                <a:lnTo>
                  <a:pt x="738183" y="375530"/>
                </a:lnTo>
                <a:lnTo>
                  <a:pt x="738183" y="185526"/>
                </a:lnTo>
                <a:cubicBezTo>
                  <a:pt x="738183" y="179409"/>
                  <a:pt x="740342" y="173651"/>
                  <a:pt x="744660" y="169693"/>
                </a:cubicBezTo>
                <a:lnTo>
                  <a:pt x="894001" y="20712"/>
                </a:lnTo>
                <a:cubicBezTo>
                  <a:pt x="904257" y="10456"/>
                  <a:pt x="916582" y="3889"/>
                  <a:pt x="929672" y="128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038DDE14-45CB-F44B-ABFE-48CD8C29CC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51556" y="3208875"/>
            <a:ext cx="1351780" cy="902844"/>
          </a:xfrm>
          <a:custGeom>
            <a:avLst/>
            <a:gdLst>
              <a:gd name="connsiteX0" fmla="*/ 1048678 w 1145117"/>
              <a:gd name="connsiteY0" fmla="*/ 645265 h 764815"/>
              <a:gd name="connsiteX1" fmla="*/ 1064235 w 1145117"/>
              <a:gd name="connsiteY1" fmla="*/ 651889 h 764815"/>
              <a:gd name="connsiteX2" fmla="*/ 1063878 w 1145117"/>
              <a:gd name="connsiteY2" fmla="*/ 683400 h 764815"/>
              <a:gd name="connsiteX3" fmla="*/ 1048187 w 1145117"/>
              <a:gd name="connsiteY3" fmla="*/ 690204 h 764815"/>
              <a:gd name="connsiteX4" fmla="*/ 1032496 w 1145117"/>
              <a:gd name="connsiteY4" fmla="*/ 683758 h 764815"/>
              <a:gd name="connsiteX5" fmla="*/ 1032496 w 1145117"/>
              <a:gd name="connsiteY5" fmla="*/ 652247 h 764815"/>
              <a:gd name="connsiteX6" fmla="*/ 1032853 w 1145117"/>
              <a:gd name="connsiteY6" fmla="*/ 651531 h 764815"/>
              <a:gd name="connsiteX7" fmla="*/ 1048678 w 1145117"/>
              <a:gd name="connsiteY7" fmla="*/ 645265 h 764815"/>
              <a:gd name="connsiteX8" fmla="*/ 572411 w 1145117"/>
              <a:gd name="connsiteY8" fmla="*/ 533500 h 764815"/>
              <a:gd name="connsiteX9" fmla="*/ 541110 w 1145117"/>
              <a:gd name="connsiteY9" fmla="*/ 564798 h 764815"/>
              <a:gd name="connsiteX10" fmla="*/ 572411 w 1145117"/>
              <a:gd name="connsiteY10" fmla="*/ 596096 h 764815"/>
              <a:gd name="connsiteX11" fmla="*/ 603711 w 1145117"/>
              <a:gd name="connsiteY11" fmla="*/ 564798 h 764815"/>
              <a:gd name="connsiteX12" fmla="*/ 572411 w 1145117"/>
              <a:gd name="connsiteY12" fmla="*/ 533500 h 764815"/>
              <a:gd name="connsiteX13" fmla="*/ 274872 w 1145117"/>
              <a:gd name="connsiteY13" fmla="*/ 259016 h 764815"/>
              <a:gd name="connsiteX14" fmla="*/ 44613 w 1145117"/>
              <a:gd name="connsiteY14" fmla="*/ 489611 h 764815"/>
              <a:gd name="connsiteX15" fmla="*/ 82390 w 1145117"/>
              <a:gd name="connsiteY15" fmla="*/ 616241 h 764815"/>
              <a:gd name="connsiteX16" fmla="*/ 212630 w 1145117"/>
              <a:gd name="connsiteY16" fmla="*/ 486014 h 764815"/>
              <a:gd name="connsiteX17" fmla="*/ 228461 w 1145117"/>
              <a:gd name="connsiteY17" fmla="*/ 479539 h 764815"/>
              <a:gd name="connsiteX18" fmla="*/ 244291 w 1145117"/>
              <a:gd name="connsiteY18" fmla="*/ 486014 h 764815"/>
              <a:gd name="connsiteX19" fmla="*/ 290343 w 1145117"/>
              <a:gd name="connsiteY19" fmla="*/ 532061 h 764815"/>
              <a:gd name="connsiteX20" fmla="*/ 342151 w 1145117"/>
              <a:gd name="connsiteY20" fmla="*/ 480618 h 764815"/>
              <a:gd name="connsiteX21" fmla="*/ 325242 w 1145117"/>
              <a:gd name="connsiteY21" fmla="*/ 459033 h 764815"/>
              <a:gd name="connsiteX22" fmla="*/ 347908 w 1145117"/>
              <a:gd name="connsiteY22" fmla="*/ 436729 h 764815"/>
              <a:gd name="connsiteX23" fmla="*/ 395039 w 1145117"/>
              <a:gd name="connsiteY23" fmla="*/ 436729 h 764815"/>
              <a:gd name="connsiteX24" fmla="*/ 417345 w 1145117"/>
              <a:gd name="connsiteY24" fmla="*/ 459033 h 764815"/>
              <a:gd name="connsiteX25" fmla="*/ 417345 w 1145117"/>
              <a:gd name="connsiteY25" fmla="*/ 506519 h 764815"/>
              <a:gd name="connsiteX26" fmla="*/ 395039 w 1145117"/>
              <a:gd name="connsiteY26" fmla="*/ 528823 h 764815"/>
              <a:gd name="connsiteX27" fmla="*/ 373452 w 1145117"/>
              <a:gd name="connsiteY27" fmla="*/ 512275 h 764815"/>
              <a:gd name="connsiteX28" fmla="*/ 306173 w 1145117"/>
              <a:gd name="connsiteY28" fmla="*/ 579547 h 764815"/>
              <a:gd name="connsiteX29" fmla="*/ 274513 w 1145117"/>
              <a:gd name="connsiteY29" fmla="*/ 579547 h 764815"/>
              <a:gd name="connsiteX30" fmla="*/ 228461 w 1145117"/>
              <a:gd name="connsiteY30" fmla="*/ 533500 h 764815"/>
              <a:gd name="connsiteX31" fmla="*/ 110813 w 1145117"/>
              <a:gd name="connsiteY31" fmla="*/ 651136 h 764815"/>
              <a:gd name="connsiteX32" fmla="*/ 274872 w 1145117"/>
              <a:gd name="connsiteY32" fmla="*/ 719847 h 764815"/>
              <a:gd name="connsiteX33" fmla="*/ 505491 w 1145117"/>
              <a:gd name="connsiteY33" fmla="*/ 489611 h 764815"/>
              <a:gd name="connsiteX34" fmla="*/ 274872 w 1145117"/>
              <a:gd name="connsiteY34" fmla="*/ 259016 h 764815"/>
              <a:gd name="connsiteX35" fmla="*/ 526872 w 1145117"/>
              <a:gd name="connsiteY35" fmla="*/ 153987 h 764815"/>
              <a:gd name="connsiteX36" fmla="*/ 542519 w 1145117"/>
              <a:gd name="connsiteY36" fmla="*/ 160388 h 764815"/>
              <a:gd name="connsiteX37" fmla="*/ 548920 w 1145117"/>
              <a:gd name="connsiteY37" fmla="*/ 176034 h 764815"/>
              <a:gd name="connsiteX38" fmla="*/ 542519 w 1145117"/>
              <a:gd name="connsiteY38" fmla="*/ 191681 h 764815"/>
              <a:gd name="connsiteX39" fmla="*/ 526872 w 1145117"/>
              <a:gd name="connsiteY39" fmla="*/ 198081 h 764815"/>
              <a:gd name="connsiteX40" fmla="*/ 511226 w 1145117"/>
              <a:gd name="connsiteY40" fmla="*/ 191681 h 764815"/>
              <a:gd name="connsiteX41" fmla="*/ 504825 w 1145117"/>
              <a:gd name="connsiteY41" fmla="*/ 176034 h 764815"/>
              <a:gd name="connsiteX42" fmla="*/ 511226 w 1145117"/>
              <a:gd name="connsiteY42" fmla="*/ 160388 h 764815"/>
              <a:gd name="connsiteX43" fmla="*/ 526872 w 1145117"/>
              <a:gd name="connsiteY43" fmla="*/ 153987 h 764815"/>
              <a:gd name="connsiteX44" fmla="*/ 572770 w 1145117"/>
              <a:gd name="connsiteY44" fmla="*/ 44608 h 764815"/>
              <a:gd name="connsiteX45" fmla="*/ 534274 w 1145117"/>
              <a:gd name="connsiteY45" fmla="*/ 83461 h 764815"/>
              <a:gd name="connsiteX46" fmla="*/ 511968 w 1145117"/>
              <a:gd name="connsiteY46" fmla="*/ 105765 h 764815"/>
              <a:gd name="connsiteX47" fmla="*/ 304734 w 1145117"/>
              <a:gd name="connsiteY47" fmla="*/ 105765 h 764815"/>
              <a:gd name="connsiteX48" fmla="*/ 215509 w 1145117"/>
              <a:gd name="connsiteY48" fmla="*/ 154690 h 764815"/>
              <a:gd name="connsiteX49" fmla="*/ 161901 w 1145117"/>
              <a:gd name="connsiteY49" fmla="*/ 238510 h 764815"/>
              <a:gd name="connsiteX50" fmla="*/ 274872 w 1145117"/>
              <a:gd name="connsiteY50" fmla="*/ 214407 h 764815"/>
              <a:gd name="connsiteX51" fmla="*/ 505491 w 1145117"/>
              <a:gd name="connsiteY51" fmla="*/ 339238 h 764815"/>
              <a:gd name="connsiteX52" fmla="*/ 505491 w 1145117"/>
              <a:gd name="connsiteY52" fmla="*/ 252540 h 764815"/>
              <a:gd name="connsiteX53" fmla="*/ 527798 w 1145117"/>
              <a:gd name="connsiteY53" fmla="*/ 230236 h 764815"/>
              <a:gd name="connsiteX54" fmla="*/ 550104 w 1145117"/>
              <a:gd name="connsiteY54" fmla="*/ 252540 h 764815"/>
              <a:gd name="connsiteX55" fmla="*/ 550104 w 1145117"/>
              <a:gd name="connsiteY55" fmla="*/ 489611 h 764815"/>
              <a:gd name="connsiteX56" fmla="*/ 550104 w 1145117"/>
              <a:gd name="connsiteY56" fmla="*/ 492130 h 764815"/>
              <a:gd name="connsiteX57" fmla="*/ 572411 w 1145117"/>
              <a:gd name="connsiteY57" fmla="*/ 488892 h 764815"/>
              <a:gd name="connsiteX58" fmla="*/ 595077 w 1145117"/>
              <a:gd name="connsiteY58" fmla="*/ 492130 h 764815"/>
              <a:gd name="connsiteX59" fmla="*/ 595077 w 1145117"/>
              <a:gd name="connsiteY59" fmla="*/ 489611 h 764815"/>
              <a:gd name="connsiteX60" fmla="*/ 595077 w 1145117"/>
              <a:gd name="connsiteY60" fmla="*/ 176634 h 764815"/>
              <a:gd name="connsiteX61" fmla="*/ 617023 w 1145117"/>
              <a:gd name="connsiteY61" fmla="*/ 154330 h 764815"/>
              <a:gd name="connsiteX62" fmla="*/ 639689 w 1145117"/>
              <a:gd name="connsiteY62" fmla="*/ 176634 h 764815"/>
              <a:gd name="connsiteX63" fmla="*/ 639689 w 1145117"/>
              <a:gd name="connsiteY63" fmla="*/ 338879 h 764815"/>
              <a:gd name="connsiteX64" fmla="*/ 675308 w 1145117"/>
              <a:gd name="connsiteY64" fmla="*/ 294990 h 764815"/>
              <a:gd name="connsiteX65" fmla="*/ 982920 w 1145117"/>
              <a:gd name="connsiteY65" fmla="*/ 238510 h 764815"/>
              <a:gd name="connsiteX66" fmla="*/ 929313 w 1145117"/>
              <a:gd name="connsiteY66" fmla="*/ 154690 h 764815"/>
              <a:gd name="connsiteX67" fmla="*/ 840087 w 1145117"/>
              <a:gd name="connsiteY67" fmla="*/ 105765 h 764815"/>
              <a:gd name="connsiteX68" fmla="*/ 633573 w 1145117"/>
              <a:gd name="connsiteY68" fmla="*/ 105765 h 764815"/>
              <a:gd name="connsiteX69" fmla="*/ 611267 w 1145117"/>
              <a:gd name="connsiteY69" fmla="*/ 83461 h 764815"/>
              <a:gd name="connsiteX70" fmla="*/ 572770 w 1145117"/>
              <a:gd name="connsiteY70" fmla="*/ 44608 h 764815"/>
              <a:gd name="connsiteX71" fmla="*/ 572770 w 1145117"/>
              <a:gd name="connsiteY71" fmla="*/ 0 h 764815"/>
              <a:gd name="connsiteX72" fmla="*/ 653001 w 1145117"/>
              <a:gd name="connsiteY72" fmla="*/ 61156 h 764815"/>
              <a:gd name="connsiteX73" fmla="*/ 840087 w 1145117"/>
              <a:gd name="connsiteY73" fmla="*/ 61156 h 764815"/>
              <a:gd name="connsiteX74" fmla="*/ 967090 w 1145117"/>
              <a:gd name="connsiteY74" fmla="*/ 130587 h 764815"/>
              <a:gd name="connsiteX75" fmla="*/ 1099129 w 1145117"/>
              <a:gd name="connsiteY75" fmla="*/ 337440 h 764815"/>
              <a:gd name="connsiteX76" fmla="*/ 1102367 w 1145117"/>
              <a:gd name="connsiteY76" fmla="*/ 342476 h 764815"/>
              <a:gd name="connsiteX77" fmla="*/ 1105965 w 1145117"/>
              <a:gd name="connsiteY77" fmla="*/ 347513 h 764815"/>
              <a:gd name="connsiteX78" fmla="*/ 1107044 w 1145117"/>
              <a:gd name="connsiteY78" fmla="*/ 350031 h 764815"/>
              <a:gd name="connsiteX79" fmla="*/ 1142302 w 1145117"/>
              <a:gd name="connsiteY79" fmla="*/ 450040 h 764815"/>
              <a:gd name="connsiteX80" fmla="*/ 1113520 w 1145117"/>
              <a:gd name="connsiteY80" fmla="*/ 617680 h 764815"/>
              <a:gd name="connsiteX81" fmla="*/ 1083299 w 1145117"/>
              <a:gd name="connsiteY81" fmla="*/ 627033 h 764815"/>
              <a:gd name="connsiteX82" fmla="*/ 1073944 w 1145117"/>
              <a:gd name="connsiteY82" fmla="*/ 596815 h 764815"/>
              <a:gd name="connsiteX83" fmla="*/ 1067108 w 1145117"/>
              <a:gd name="connsiteY83" fmla="*/ 369817 h 764815"/>
              <a:gd name="connsiteX84" fmla="*/ 1062071 w 1145117"/>
              <a:gd name="connsiteY84" fmla="*/ 361902 h 764815"/>
              <a:gd name="connsiteX85" fmla="*/ 1032929 w 1145117"/>
              <a:gd name="connsiteY85" fmla="*/ 326647 h 764815"/>
              <a:gd name="connsiteX86" fmla="*/ 707328 w 1145117"/>
              <a:gd name="connsiteY86" fmla="*/ 326647 h 764815"/>
              <a:gd name="connsiteX87" fmla="*/ 675308 w 1145117"/>
              <a:gd name="connsiteY87" fmla="*/ 613003 h 764815"/>
              <a:gd name="connsiteX88" fmla="*/ 802670 w 1145117"/>
              <a:gd name="connsiteY88" fmla="*/ 486014 h 764815"/>
              <a:gd name="connsiteX89" fmla="*/ 833971 w 1145117"/>
              <a:gd name="connsiteY89" fmla="*/ 486014 h 764815"/>
              <a:gd name="connsiteX90" fmla="*/ 880023 w 1145117"/>
              <a:gd name="connsiteY90" fmla="*/ 532061 h 764815"/>
              <a:gd name="connsiteX91" fmla="*/ 931471 w 1145117"/>
              <a:gd name="connsiteY91" fmla="*/ 480618 h 764815"/>
              <a:gd name="connsiteX92" fmla="*/ 915281 w 1145117"/>
              <a:gd name="connsiteY92" fmla="*/ 459033 h 764815"/>
              <a:gd name="connsiteX93" fmla="*/ 937588 w 1145117"/>
              <a:gd name="connsiteY93" fmla="*/ 436729 h 764815"/>
              <a:gd name="connsiteX94" fmla="*/ 984719 w 1145117"/>
              <a:gd name="connsiteY94" fmla="*/ 436729 h 764815"/>
              <a:gd name="connsiteX95" fmla="*/ 1007385 w 1145117"/>
              <a:gd name="connsiteY95" fmla="*/ 459033 h 764815"/>
              <a:gd name="connsiteX96" fmla="*/ 1007385 w 1145117"/>
              <a:gd name="connsiteY96" fmla="*/ 506519 h 764815"/>
              <a:gd name="connsiteX97" fmla="*/ 984719 w 1145117"/>
              <a:gd name="connsiteY97" fmla="*/ 528823 h 764815"/>
              <a:gd name="connsiteX98" fmla="*/ 963132 w 1145117"/>
              <a:gd name="connsiteY98" fmla="*/ 512275 h 764815"/>
              <a:gd name="connsiteX99" fmla="*/ 895853 w 1145117"/>
              <a:gd name="connsiteY99" fmla="*/ 579547 h 764815"/>
              <a:gd name="connsiteX100" fmla="*/ 880023 w 1145117"/>
              <a:gd name="connsiteY100" fmla="*/ 586382 h 764815"/>
              <a:gd name="connsiteX101" fmla="*/ 864552 w 1145117"/>
              <a:gd name="connsiteY101" fmla="*/ 579547 h 764815"/>
              <a:gd name="connsiteX102" fmla="*/ 818140 w 1145117"/>
              <a:gd name="connsiteY102" fmla="*/ 533500 h 764815"/>
              <a:gd name="connsiteX103" fmla="*/ 703371 w 1145117"/>
              <a:gd name="connsiteY103" fmla="*/ 648618 h 764815"/>
              <a:gd name="connsiteX104" fmla="*/ 707328 w 1145117"/>
              <a:gd name="connsiteY104" fmla="*/ 652216 h 764815"/>
              <a:gd name="connsiteX105" fmla="*/ 971407 w 1145117"/>
              <a:gd name="connsiteY105" fmla="*/ 696464 h 764815"/>
              <a:gd name="connsiteX106" fmla="*/ 1001628 w 1145117"/>
              <a:gd name="connsiteY106" fmla="*/ 706537 h 764815"/>
              <a:gd name="connsiteX107" fmla="*/ 991555 w 1145117"/>
              <a:gd name="connsiteY107" fmla="*/ 736396 h 764815"/>
              <a:gd name="connsiteX108" fmla="*/ 869949 w 1145117"/>
              <a:gd name="connsiteY108" fmla="*/ 764815 h 764815"/>
              <a:gd name="connsiteX109" fmla="*/ 675308 w 1145117"/>
              <a:gd name="connsiteY109" fmla="*/ 684233 h 764815"/>
              <a:gd name="connsiteX110" fmla="*/ 626737 w 1145117"/>
              <a:gd name="connsiteY110" fmla="*/ 618040 h 764815"/>
              <a:gd name="connsiteX111" fmla="*/ 572411 w 1145117"/>
              <a:gd name="connsiteY111" fmla="*/ 640704 h 764815"/>
              <a:gd name="connsiteX112" fmla="*/ 518444 w 1145117"/>
              <a:gd name="connsiteY112" fmla="*/ 618040 h 764815"/>
              <a:gd name="connsiteX113" fmla="*/ 274872 w 1145117"/>
              <a:gd name="connsiteY113" fmla="*/ 764456 h 764815"/>
              <a:gd name="connsiteX114" fmla="*/ 0 w 1145117"/>
              <a:gd name="connsiteY114" fmla="*/ 489611 h 764815"/>
              <a:gd name="connsiteX115" fmla="*/ 37417 w 1145117"/>
              <a:gd name="connsiteY115" fmla="*/ 350750 h 764815"/>
              <a:gd name="connsiteX116" fmla="*/ 38857 w 1145117"/>
              <a:gd name="connsiteY116" fmla="*/ 347513 h 764815"/>
              <a:gd name="connsiteX117" fmla="*/ 178091 w 1145117"/>
              <a:gd name="connsiteY117" fmla="*/ 130587 h 764815"/>
              <a:gd name="connsiteX118" fmla="*/ 304734 w 1145117"/>
              <a:gd name="connsiteY118" fmla="*/ 61156 h 764815"/>
              <a:gd name="connsiteX119" fmla="*/ 492539 w 1145117"/>
              <a:gd name="connsiteY119" fmla="*/ 61156 h 764815"/>
              <a:gd name="connsiteX120" fmla="*/ 572770 w 1145117"/>
              <a:gd name="connsiteY120" fmla="*/ 0 h 76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1145117" h="764815">
                <a:moveTo>
                  <a:pt x="1048678" y="645265"/>
                </a:moveTo>
                <a:cubicBezTo>
                  <a:pt x="1054339" y="645354"/>
                  <a:pt x="1059955" y="647592"/>
                  <a:pt x="1064235" y="651889"/>
                </a:cubicBezTo>
                <a:cubicBezTo>
                  <a:pt x="1072794" y="660483"/>
                  <a:pt x="1072794" y="674806"/>
                  <a:pt x="1063878" y="683400"/>
                </a:cubicBezTo>
                <a:cubicBezTo>
                  <a:pt x="1059599" y="687697"/>
                  <a:pt x="1053893" y="690204"/>
                  <a:pt x="1048187" y="690204"/>
                </a:cubicBezTo>
                <a:cubicBezTo>
                  <a:pt x="1042481" y="690204"/>
                  <a:pt x="1036775" y="688055"/>
                  <a:pt x="1032496" y="683758"/>
                </a:cubicBezTo>
                <a:cubicBezTo>
                  <a:pt x="1023937" y="675165"/>
                  <a:pt x="1023937" y="661199"/>
                  <a:pt x="1032496" y="652247"/>
                </a:cubicBezTo>
                <a:lnTo>
                  <a:pt x="1032853" y="651531"/>
                </a:lnTo>
                <a:cubicBezTo>
                  <a:pt x="1037311" y="647234"/>
                  <a:pt x="1043016" y="645175"/>
                  <a:pt x="1048678" y="645265"/>
                </a:cubicBezTo>
                <a:close/>
                <a:moveTo>
                  <a:pt x="572411" y="533500"/>
                </a:moveTo>
                <a:cubicBezTo>
                  <a:pt x="555141" y="533500"/>
                  <a:pt x="541110" y="547530"/>
                  <a:pt x="541110" y="564798"/>
                </a:cubicBezTo>
                <a:cubicBezTo>
                  <a:pt x="541110" y="582066"/>
                  <a:pt x="555141" y="596096"/>
                  <a:pt x="572411" y="596096"/>
                </a:cubicBezTo>
                <a:cubicBezTo>
                  <a:pt x="589680" y="596096"/>
                  <a:pt x="603711" y="582066"/>
                  <a:pt x="603711" y="564798"/>
                </a:cubicBezTo>
                <a:cubicBezTo>
                  <a:pt x="603711" y="547530"/>
                  <a:pt x="589680" y="533500"/>
                  <a:pt x="572411" y="533500"/>
                </a:cubicBezTo>
                <a:close/>
                <a:moveTo>
                  <a:pt x="274872" y="259016"/>
                </a:moveTo>
                <a:cubicBezTo>
                  <a:pt x="147870" y="259016"/>
                  <a:pt x="44613" y="362622"/>
                  <a:pt x="44613" y="489611"/>
                </a:cubicBezTo>
                <a:cubicBezTo>
                  <a:pt x="44613" y="536018"/>
                  <a:pt x="58644" y="579907"/>
                  <a:pt x="82390" y="616241"/>
                </a:cubicBezTo>
                <a:lnTo>
                  <a:pt x="212630" y="486014"/>
                </a:lnTo>
                <a:cubicBezTo>
                  <a:pt x="216948" y="481697"/>
                  <a:pt x="222704" y="479539"/>
                  <a:pt x="228461" y="479539"/>
                </a:cubicBezTo>
                <a:cubicBezTo>
                  <a:pt x="234577" y="479539"/>
                  <a:pt x="239974" y="481697"/>
                  <a:pt x="244291" y="486014"/>
                </a:cubicBezTo>
                <a:lnTo>
                  <a:pt x="290343" y="532061"/>
                </a:lnTo>
                <a:lnTo>
                  <a:pt x="342151" y="480618"/>
                </a:lnTo>
                <a:cubicBezTo>
                  <a:pt x="332437" y="478100"/>
                  <a:pt x="325242" y="469466"/>
                  <a:pt x="325242" y="459033"/>
                </a:cubicBezTo>
                <a:cubicBezTo>
                  <a:pt x="325242" y="446802"/>
                  <a:pt x="335315" y="436729"/>
                  <a:pt x="347908" y="436729"/>
                </a:cubicBezTo>
                <a:lnTo>
                  <a:pt x="395039" y="436729"/>
                </a:lnTo>
                <a:cubicBezTo>
                  <a:pt x="407631" y="436729"/>
                  <a:pt x="417345" y="446802"/>
                  <a:pt x="417345" y="459033"/>
                </a:cubicBezTo>
                <a:lnTo>
                  <a:pt x="417345" y="506519"/>
                </a:lnTo>
                <a:cubicBezTo>
                  <a:pt x="417345" y="518751"/>
                  <a:pt x="407631" y="528823"/>
                  <a:pt x="395039" y="528823"/>
                </a:cubicBezTo>
                <a:cubicBezTo>
                  <a:pt x="384965" y="528823"/>
                  <a:pt x="375971" y="521629"/>
                  <a:pt x="373452" y="512275"/>
                </a:cubicBezTo>
                <a:lnTo>
                  <a:pt x="306173" y="579547"/>
                </a:lnTo>
                <a:cubicBezTo>
                  <a:pt x="297538" y="588181"/>
                  <a:pt x="283147" y="588181"/>
                  <a:pt x="274513" y="579547"/>
                </a:cubicBezTo>
                <a:lnTo>
                  <a:pt x="228461" y="533500"/>
                </a:lnTo>
                <a:lnTo>
                  <a:pt x="110813" y="651136"/>
                </a:lnTo>
                <a:cubicBezTo>
                  <a:pt x="152547" y="693586"/>
                  <a:pt x="210831" y="719847"/>
                  <a:pt x="274872" y="719847"/>
                </a:cubicBezTo>
                <a:cubicBezTo>
                  <a:pt x="402235" y="719847"/>
                  <a:pt x="505491" y="616601"/>
                  <a:pt x="505491" y="489611"/>
                </a:cubicBezTo>
                <a:cubicBezTo>
                  <a:pt x="505491" y="362622"/>
                  <a:pt x="402235" y="259016"/>
                  <a:pt x="274872" y="259016"/>
                </a:cubicBezTo>
                <a:close/>
                <a:moveTo>
                  <a:pt x="526872" y="153987"/>
                </a:moveTo>
                <a:cubicBezTo>
                  <a:pt x="532562" y="153987"/>
                  <a:pt x="538252" y="156476"/>
                  <a:pt x="542519" y="160388"/>
                </a:cubicBezTo>
                <a:cubicBezTo>
                  <a:pt x="546430" y="164299"/>
                  <a:pt x="548920" y="170345"/>
                  <a:pt x="548920" y="176034"/>
                </a:cubicBezTo>
                <a:cubicBezTo>
                  <a:pt x="548920" y="181724"/>
                  <a:pt x="546430" y="187769"/>
                  <a:pt x="542519" y="191681"/>
                </a:cubicBezTo>
                <a:cubicBezTo>
                  <a:pt x="538252" y="195948"/>
                  <a:pt x="532562" y="198081"/>
                  <a:pt x="526872" y="198081"/>
                </a:cubicBezTo>
                <a:cubicBezTo>
                  <a:pt x="521183" y="198081"/>
                  <a:pt x="515493" y="195948"/>
                  <a:pt x="511226" y="191681"/>
                </a:cubicBezTo>
                <a:cubicBezTo>
                  <a:pt x="506959" y="187769"/>
                  <a:pt x="504825" y="181724"/>
                  <a:pt x="504825" y="176034"/>
                </a:cubicBezTo>
                <a:cubicBezTo>
                  <a:pt x="504825" y="170345"/>
                  <a:pt x="506959" y="164299"/>
                  <a:pt x="511226" y="160388"/>
                </a:cubicBezTo>
                <a:cubicBezTo>
                  <a:pt x="515493" y="156476"/>
                  <a:pt x="521183" y="153987"/>
                  <a:pt x="526872" y="153987"/>
                </a:cubicBezTo>
                <a:close/>
                <a:moveTo>
                  <a:pt x="572770" y="44608"/>
                </a:moveTo>
                <a:cubicBezTo>
                  <a:pt x="551543" y="44608"/>
                  <a:pt x="534274" y="61876"/>
                  <a:pt x="534274" y="83461"/>
                </a:cubicBezTo>
                <a:cubicBezTo>
                  <a:pt x="534274" y="95692"/>
                  <a:pt x="524200" y="105765"/>
                  <a:pt x="511968" y="105765"/>
                </a:cubicBezTo>
                <a:lnTo>
                  <a:pt x="304734" y="105765"/>
                </a:lnTo>
                <a:cubicBezTo>
                  <a:pt x="268396" y="105765"/>
                  <a:pt x="235297" y="124112"/>
                  <a:pt x="215509" y="154690"/>
                </a:cubicBezTo>
                <a:lnTo>
                  <a:pt x="161901" y="238510"/>
                </a:lnTo>
                <a:cubicBezTo>
                  <a:pt x="196440" y="223041"/>
                  <a:pt x="234577" y="214407"/>
                  <a:pt x="274872" y="214407"/>
                </a:cubicBezTo>
                <a:cubicBezTo>
                  <a:pt x="371293" y="214407"/>
                  <a:pt x="456202" y="264412"/>
                  <a:pt x="505491" y="339238"/>
                </a:cubicBezTo>
                <a:lnTo>
                  <a:pt x="505491" y="252540"/>
                </a:lnTo>
                <a:cubicBezTo>
                  <a:pt x="505491" y="240309"/>
                  <a:pt x="515206" y="230236"/>
                  <a:pt x="527798" y="230236"/>
                </a:cubicBezTo>
                <a:cubicBezTo>
                  <a:pt x="540030" y="230236"/>
                  <a:pt x="550104" y="240309"/>
                  <a:pt x="550104" y="252540"/>
                </a:cubicBezTo>
                <a:lnTo>
                  <a:pt x="550104" y="489611"/>
                </a:lnTo>
                <a:cubicBezTo>
                  <a:pt x="550104" y="490331"/>
                  <a:pt x="550104" y="491050"/>
                  <a:pt x="550104" y="492130"/>
                </a:cubicBezTo>
                <a:cubicBezTo>
                  <a:pt x="556940" y="489971"/>
                  <a:pt x="564855" y="488892"/>
                  <a:pt x="572411" y="488892"/>
                </a:cubicBezTo>
                <a:cubicBezTo>
                  <a:pt x="580326" y="488892"/>
                  <a:pt x="587881" y="489971"/>
                  <a:pt x="595077" y="492130"/>
                </a:cubicBezTo>
                <a:cubicBezTo>
                  <a:pt x="595077" y="491050"/>
                  <a:pt x="595077" y="490331"/>
                  <a:pt x="595077" y="489611"/>
                </a:cubicBezTo>
                <a:lnTo>
                  <a:pt x="595077" y="176634"/>
                </a:lnTo>
                <a:cubicBezTo>
                  <a:pt x="595077" y="164403"/>
                  <a:pt x="604791" y="154330"/>
                  <a:pt x="617023" y="154330"/>
                </a:cubicBezTo>
                <a:cubicBezTo>
                  <a:pt x="629616" y="154330"/>
                  <a:pt x="639689" y="164403"/>
                  <a:pt x="639689" y="176634"/>
                </a:cubicBezTo>
                <a:lnTo>
                  <a:pt x="639689" y="338879"/>
                </a:lnTo>
                <a:cubicBezTo>
                  <a:pt x="649763" y="323410"/>
                  <a:pt x="661636" y="308660"/>
                  <a:pt x="675308" y="294990"/>
                </a:cubicBezTo>
                <a:cubicBezTo>
                  <a:pt x="758417" y="211889"/>
                  <a:pt x="881822" y="193182"/>
                  <a:pt x="982920" y="238510"/>
                </a:cubicBezTo>
                <a:lnTo>
                  <a:pt x="929313" y="154690"/>
                </a:lnTo>
                <a:cubicBezTo>
                  <a:pt x="909884" y="124112"/>
                  <a:pt x="876425" y="105765"/>
                  <a:pt x="840087" y="105765"/>
                </a:cubicBezTo>
                <a:lnTo>
                  <a:pt x="633573" y="105765"/>
                </a:lnTo>
                <a:cubicBezTo>
                  <a:pt x="621341" y="105765"/>
                  <a:pt x="611267" y="95692"/>
                  <a:pt x="611267" y="83461"/>
                </a:cubicBezTo>
                <a:cubicBezTo>
                  <a:pt x="611267" y="61876"/>
                  <a:pt x="593997" y="44608"/>
                  <a:pt x="572770" y="44608"/>
                </a:cubicBezTo>
                <a:close/>
                <a:moveTo>
                  <a:pt x="572770" y="0"/>
                </a:moveTo>
                <a:cubicBezTo>
                  <a:pt x="610907" y="0"/>
                  <a:pt x="643287" y="25902"/>
                  <a:pt x="653001" y="61156"/>
                </a:cubicBezTo>
                <a:lnTo>
                  <a:pt x="840087" y="61156"/>
                </a:lnTo>
                <a:cubicBezTo>
                  <a:pt x="891895" y="61156"/>
                  <a:pt x="939027" y="87058"/>
                  <a:pt x="967090" y="130587"/>
                </a:cubicBezTo>
                <a:lnTo>
                  <a:pt x="1099129" y="337440"/>
                </a:lnTo>
                <a:cubicBezTo>
                  <a:pt x="1100568" y="338879"/>
                  <a:pt x="1101647" y="340677"/>
                  <a:pt x="1102367" y="342476"/>
                </a:cubicBezTo>
                <a:lnTo>
                  <a:pt x="1105965" y="347513"/>
                </a:lnTo>
                <a:cubicBezTo>
                  <a:pt x="1106324" y="348592"/>
                  <a:pt x="1107044" y="349311"/>
                  <a:pt x="1107044" y="350031"/>
                </a:cubicBezTo>
                <a:cubicBezTo>
                  <a:pt x="1125033" y="380249"/>
                  <a:pt x="1137266" y="414425"/>
                  <a:pt x="1142302" y="450040"/>
                </a:cubicBezTo>
                <a:cubicBezTo>
                  <a:pt x="1150577" y="507239"/>
                  <a:pt x="1140504" y="566956"/>
                  <a:pt x="1113520" y="617680"/>
                </a:cubicBezTo>
                <a:cubicBezTo>
                  <a:pt x="1107764" y="628472"/>
                  <a:pt x="1094452" y="632789"/>
                  <a:pt x="1083299" y="627033"/>
                </a:cubicBezTo>
                <a:cubicBezTo>
                  <a:pt x="1072505" y="620918"/>
                  <a:pt x="1068188" y="607607"/>
                  <a:pt x="1073944" y="596815"/>
                </a:cubicBezTo>
                <a:cubicBezTo>
                  <a:pt x="1112441" y="523427"/>
                  <a:pt x="1108483" y="437808"/>
                  <a:pt x="1067108" y="369817"/>
                </a:cubicBezTo>
                <a:lnTo>
                  <a:pt x="1062071" y="361902"/>
                </a:lnTo>
                <a:cubicBezTo>
                  <a:pt x="1053797" y="349671"/>
                  <a:pt x="1044082" y="337440"/>
                  <a:pt x="1032929" y="326647"/>
                </a:cubicBezTo>
                <a:cubicBezTo>
                  <a:pt x="942984" y="236711"/>
                  <a:pt x="796913" y="236711"/>
                  <a:pt x="707328" y="326647"/>
                </a:cubicBezTo>
                <a:cubicBezTo>
                  <a:pt x="629256" y="404352"/>
                  <a:pt x="618822" y="524147"/>
                  <a:pt x="675308" y="613003"/>
                </a:cubicBezTo>
                <a:lnTo>
                  <a:pt x="802670" y="486014"/>
                </a:lnTo>
                <a:cubicBezTo>
                  <a:pt x="810945" y="477380"/>
                  <a:pt x="825336" y="477380"/>
                  <a:pt x="833971" y="486014"/>
                </a:cubicBezTo>
                <a:lnTo>
                  <a:pt x="880023" y="532061"/>
                </a:lnTo>
                <a:lnTo>
                  <a:pt x="931471" y="480618"/>
                </a:lnTo>
                <a:cubicBezTo>
                  <a:pt x="922117" y="478100"/>
                  <a:pt x="915281" y="469466"/>
                  <a:pt x="915281" y="459033"/>
                </a:cubicBezTo>
                <a:cubicBezTo>
                  <a:pt x="915281" y="446802"/>
                  <a:pt x="925355" y="436729"/>
                  <a:pt x="937588" y="436729"/>
                </a:cubicBezTo>
                <a:lnTo>
                  <a:pt x="984719" y="436729"/>
                </a:lnTo>
                <a:cubicBezTo>
                  <a:pt x="997311" y="436729"/>
                  <a:pt x="1007385" y="446802"/>
                  <a:pt x="1007385" y="459033"/>
                </a:cubicBezTo>
                <a:lnTo>
                  <a:pt x="1007385" y="506519"/>
                </a:lnTo>
                <a:cubicBezTo>
                  <a:pt x="1007385" y="518751"/>
                  <a:pt x="997311" y="528823"/>
                  <a:pt x="984719" y="528823"/>
                </a:cubicBezTo>
                <a:cubicBezTo>
                  <a:pt x="974285" y="528823"/>
                  <a:pt x="965650" y="521629"/>
                  <a:pt x="963132" y="512275"/>
                </a:cubicBezTo>
                <a:lnTo>
                  <a:pt x="895853" y="579547"/>
                </a:lnTo>
                <a:cubicBezTo>
                  <a:pt x="891536" y="583864"/>
                  <a:pt x="886139" y="586382"/>
                  <a:pt x="880023" y="586382"/>
                </a:cubicBezTo>
                <a:cubicBezTo>
                  <a:pt x="873906" y="586382"/>
                  <a:pt x="868510" y="583864"/>
                  <a:pt x="864552" y="579547"/>
                </a:cubicBezTo>
                <a:lnTo>
                  <a:pt x="818140" y="533500"/>
                </a:lnTo>
                <a:lnTo>
                  <a:pt x="703371" y="648618"/>
                </a:lnTo>
                <a:cubicBezTo>
                  <a:pt x="704810" y="649697"/>
                  <a:pt x="705529" y="651136"/>
                  <a:pt x="707328" y="652216"/>
                </a:cubicBezTo>
                <a:cubicBezTo>
                  <a:pt x="776766" y="722006"/>
                  <a:pt x="883261" y="739993"/>
                  <a:pt x="971407" y="696464"/>
                </a:cubicBezTo>
                <a:cubicBezTo>
                  <a:pt x="982560" y="690708"/>
                  <a:pt x="995872" y="695385"/>
                  <a:pt x="1001628" y="706537"/>
                </a:cubicBezTo>
                <a:cubicBezTo>
                  <a:pt x="1007025" y="717689"/>
                  <a:pt x="1002348" y="730999"/>
                  <a:pt x="991555" y="736396"/>
                </a:cubicBezTo>
                <a:cubicBezTo>
                  <a:pt x="952698" y="755462"/>
                  <a:pt x="911324" y="764815"/>
                  <a:pt x="869949" y="764815"/>
                </a:cubicBezTo>
                <a:cubicBezTo>
                  <a:pt x="798712" y="764815"/>
                  <a:pt x="728195" y="736755"/>
                  <a:pt x="675308" y="684233"/>
                </a:cubicBezTo>
                <a:cubicBezTo>
                  <a:pt x="655520" y="664087"/>
                  <a:pt x="639330" y="641783"/>
                  <a:pt x="626737" y="618040"/>
                </a:cubicBezTo>
                <a:cubicBezTo>
                  <a:pt x="613066" y="632070"/>
                  <a:pt x="593638" y="640704"/>
                  <a:pt x="572411" y="640704"/>
                </a:cubicBezTo>
                <a:cubicBezTo>
                  <a:pt x="551184" y="640704"/>
                  <a:pt x="532115" y="632070"/>
                  <a:pt x="518444" y="618040"/>
                </a:cubicBezTo>
                <a:cubicBezTo>
                  <a:pt x="472032" y="705098"/>
                  <a:pt x="380288" y="764456"/>
                  <a:pt x="274872" y="764456"/>
                </a:cubicBezTo>
                <a:cubicBezTo>
                  <a:pt x="123405" y="764456"/>
                  <a:pt x="0" y="641063"/>
                  <a:pt x="0" y="489611"/>
                </a:cubicBezTo>
                <a:cubicBezTo>
                  <a:pt x="0" y="438887"/>
                  <a:pt x="13312" y="391761"/>
                  <a:pt x="37417" y="350750"/>
                </a:cubicBezTo>
                <a:cubicBezTo>
                  <a:pt x="38137" y="349671"/>
                  <a:pt x="38497" y="348952"/>
                  <a:pt x="38857" y="347513"/>
                </a:cubicBezTo>
                <a:lnTo>
                  <a:pt x="178091" y="130587"/>
                </a:lnTo>
                <a:cubicBezTo>
                  <a:pt x="205795" y="87058"/>
                  <a:pt x="253286" y="61156"/>
                  <a:pt x="304734" y="61156"/>
                </a:cubicBezTo>
                <a:lnTo>
                  <a:pt x="492539" y="61156"/>
                </a:lnTo>
                <a:cubicBezTo>
                  <a:pt x="502253" y="25902"/>
                  <a:pt x="534634" y="0"/>
                  <a:pt x="57277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A288ADD0-BD8F-4E40-8857-609EEEAF40AA}"/>
              </a:ext>
            </a:extLst>
          </p:cNvPr>
          <p:cNvSpPr txBox="1">
            <a:spLocks/>
          </p:cNvSpPr>
          <p:nvPr/>
        </p:nvSpPr>
        <p:spPr>
          <a:xfrm>
            <a:off x="10387054" y="3194413"/>
            <a:ext cx="10491746" cy="14388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hu-HU" sz="3200" b="1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Public </a:t>
            </a:r>
            <a:r>
              <a:rPr lang="hu-HU" sz="3200" b="1" dirty="0" err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diplomacy</a:t>
            </a:r>
            <a:r>
              <a:rPr lang="hu-HU" sz="3200" b="1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(nyilvános diplomácia; a nemzetközi kapcsolatok egyes iskolái (a hatalomgyakorlás eszközei); politikai kommunikáció)</a:t>
            </a:r>
            <a:endParaRPr lang="en-US" sz="3200" b="1" dirty="0">
              <a:solidFill>
                <a:schemeClr val="bg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1" name="TextBox 6">
            <a:extLst>
              <a:ext uri="{FF2B5EF4-FFF2-40B4-BE49-F238E27FC236}">
                <a16:creationId xmlns:a16="http://schemas.microsoft.com/office/drawing/2014/main" id="{7D23DEC5-F3F0-4932-8641-F21FECB7AADF}"/>
              </a:ext>
            </a:extLst>
          </p:cNvPr>
          <p:cNvSpPr txBox="1"/>
          <p:nvPr/>
        </p:nvSpPr>
        <p:spPr>
          <a:xfrm>
            <a:off x="5253543" y="5372385"/>
            <a:ext cx="3733138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hu-HU" sz="32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Mit jelent: stratégia?</a:t>
            </a:r>
            <a:endParaRPr lang="en-US" sz="32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362C4CD6-DB36-4FE7-8319-4E2D65AB0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06985"/>
            <a:ext cx="12273063" cy="6533868"/>
          </a:xfrm>
          <a:prstGeom prst="rect">
            <a:avLst/>
          </a:prstGeom>
        </p:spPr>
      </p:pic>
      <p:sp>
        <p:nvSpPr>
          <p:cNvPr id="12" name="Szövegdoboz 11">
            <a:extLst>
              <a:ext uri="{FF2B5EF4-FFF2-40B4-BE49-F238E27FC236}">
                <a16:creationId xmlns:a16="http://schemas.microsoft.com/office/drawing/2014/main" id="{A5F43212-B8E1-4B3F-AB4B-8F6886C78115}"/>
              </a:ext>
            </a:extLst>
          </p:cNvPr>
          <p:cNvSpPr txBox="1"/>
          <p:nvPr/>
        </p:nvSpPr>
        <p:spPr>
          <a:xfrm>
            <a:off x="327440" y="11855075"/>
            <a:ext cx="118300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chemeClr val="tx2"/>
                </a:solidFill>
              </a:rPr>
              <a:t>Forrás: Young </a:t>
            </a:r>
            <a:r>
              <a:rPr lang="hu-HU" sz="2800" dirty="0" err="1">
                <a:solidFill>
                  <a:schemeClr val="tx2"/>
                </a:solidFill>
              </a:rPr>
              <a:t>Joon</a:t>
            </a:r>
            <a:r>
              <a:rPr lang="hu-HU" sz="2800" dirty="0">
                <a:solidFill>
                  <a:schemeClr val="tx2"/>
                </a:solidFill>
              </a:rPr>
              <a:t> Lim: </a:t>
            </a:r>
            <a:r>
              <a:rPr lang="en-US" sz="2800" dirty="0">
                <a:solidFill>
                  <a:schemeClr val="tx2"/>
                </a:solidFill>
              </a:rPr>
              <a:t>Theorizing Strategic Communication in Parsimony from the U.S. government perspective</a:t>
            </a:r>
            <a:endParaRPr lang="hu-HU" sz="2800" dirty="0">
              <a:solidFill>
                <a:schemeClr val="tx2"/>
              </a:solidFill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87B7810C-BB9F-474A-883D-AED426CF3A8B}"/>
              </a:ext>
            </a:extLst>
          </p:cNvPr>
          <p:cNvSpPr txBox="1"/>
          <p:nvPr/>
        </p:nvSpPr>
        <p:spPr>
          <a:xfrm>
            <a:off x="12821055" y="5372385"/>
            <a:ext cx="955256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FA4069"/>
                </a:solidFill>
              </a:rPr>
              <a:t>EDDIGI KUTATÁSAIM EREDMÉNYEI ALAPJÁN KIMUTATHATÓ, HOGY A STRATÉGIAI KOMMUNIKÁCIÓ FELOSZTHATÓ/ÉRTELMEZHETŐ AZ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rgbClr val="FA4069"/>
                </a:solidFill>
              </a:rPr>
              <a:t>EGYÉNEK(EMBEREK);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rgbClr val="FA4069"/>
                </a:solidFill>
              </a:rPr>
              <a:t>ESZKÖZÖK(ELJÁRÁSOK);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rgbClr val="FA4069"/>
                </a:solidFill>
              </a:rPr>
              <a:t>ÉS AZ ESEMÉNYEK DIMENZIÓIBAN.</a:t>
            </a:r>
          </a:p>
        </p:txBody>
      </p:sp>
    </p:spTree>
    <p:extLst>
      <p:ext uri="{BB962C8B-B14F-4D97-AF65-F5344CB8AC3E}">
        <p14:creationId xmlns:p14="http://schemas.microsoft.com/office/powerpoint/2010/main" val="3490176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AB1AE0D1-B01A-274B-ACA1-2C5B8690B435}"/>
              </a:ext>
            </a:extLst>
          </p:cNvPr>
          <p:cNvSpPr txBox="1"/>
          <p:nvPr/>
        </p:nvSpPr>
        <p:spPr>
          <a:xfrm>
            <a:off x="3658369" y="590728"/>
            <a:ext cx="145673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5400" b="1" dirty="0">
                <a:solidFill>
                  <a:srgbClr val="00B0F0"/>
                </a:solidFill>
              </a:rPr>
              <a:t>A STRATÉGIAI KOMMMUNIKÁCIÓ „UNIVERZUMA”</a:t>
            </a:r>
            <a:endParaRPr lang="en-US" sz="8800" b="1" dirty="0">
              <a:solidFill>
                <a:srgbClr val="00B0F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639A3C-5820-854A-8484-86DA70CA24FB}"/>
              </a:ext>
            </a:extLst>
          </p:cNvPr>
          <p:cNvSpPr txBox="1"/>
          <p:nvPr/>
        </p:nvSpPr>
        <p:spPr>
          <a:xfrm>
            <a:off x="4786541" y="3596700"/>
            <a:ext cx="4540795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hu-HU" sz="32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KAPCSOLÓDÓ TERÜLETEK</a:t>
            </a:r>
            <a:endParaRPr lang="en-US" sz="32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1" name="TextBox 6">
            <a:extLst>
              <a:ext uri="{FF2B5EF4-FFF2-40B4-BE49-F238E27FC236}">
                <a16:creationId xmlns:a16="http://schemas.microsoft.com/office/drawing/2014/main" id="{7D23DEC5-F3F0-4932-8641-F21FECB7AADF}"/>
              </a:ext>
            </a:extLst>
          </p:cNvPr>
          <p:cNvSpPr txBox="1"/>
          <p:nvPr/>
        </p:nvSpPr>
        <p:spPr>
          <a:xfrm>
            <a:off x="5253543" y="5372385"/>
            <a:ext cx="3733138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hu-HU" sz="32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Mit jelent: stratégia?</a:t>
            </a:r>
            <a:endParaRPr lang="en-US" sz="32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3" name="Kép 2" descr="A képen szöveg, térkép látható&#10;&#10;Automatikusan generált leírás">
            <a:extLst>
              <a:ext uri="{FF2B5EF4-FFF2-40B4-BE49-F238E27FC236}">
                <a16:creationId xmlns:a16="http://schemas.microsoft.com/office/drawing/2014/main" id="{95AE863C-774D-41CB-824E-AF08236DCCE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8669" y="2223390"/>
            <a:ext cx="25012650" cy="9955639"/>
          </a:xfrm>
          <a:prstGeom prst="rect">
            <a:avLst/>
          </a:prstGeom>
        </p:spPr>
      </p:pic>
      <p:sp>
        <p:nvSpPr>
          <p:cNvPr id="15" name="Szövegdoboz 14">
            <a:extLst>
              <a:ext uri="{FF2B5EF4-FFF2-40B4-BE49-F238E27FC236}">
                <a16:creationId xmlns:a16="http://schemas.microsoft.com/office/drawing/2014/main" id="{9723B147-F5DC-4E32-988D-942025FCFFD5}"/>
              </a:ext>
            </a:extLst>
          </p:cNvPr>
          <p:cNvSpPr txBox="1"/>
          <p:nvPr/>
        </p:nvSpPr>
        <p:spPr>
          <a:xfrm>
            <a:off x="4419441" y="12416439"/>
            <a:ext cx="12072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chemeClr val="tx2"/>
                </a:solidFill>
              </a:rPr>
              <a:t>Forrás: </a:t>
            </a:r>
            <a:r>
              <a:rPr lang="fr-FR" sz="2800" dirty="0">
                <a:solidFill>
                  <a:schemeClr val="tx2"/>
                </a:solidFill>
              </a:rPr>
              <a:t>© 2017 Leonie Haiden</a:t>
            </a:r>
          </a:p>
        </p:txBody>
      </p:sp>
    </p:spTree>
    <p:extLst>
      <p:ext uri="{BB962C8B-B14F-4D97-AF65-F5344CB8AC3E}">
        <p14:creationId xmlns:p14="http://schemas.microsoft.com/office/powerpoint/2010/main" val="4208459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AB1AE0D1-B01A-274B-ACA1-2C5B8690B435}"/>
              </a:ext>
            </a:extLst>
          </p:cNvPr>
          <p:cNvSpPr txBox="1"/>
          <p:nvPr/>
        </p:nvSpPr>
        <p:spPr>
          <a:xfrm>
            <a:off x="2800261" y="876431"/>
            <a:ext cx="1836265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5400" b="1" dirty="0">
                <a:solidFill>
                  <a:srgbClr val="00B0F0"/>
                </a:solidFill>
              </a:rPr>
              <a:t>STRATÉGIAI KOMMMUNIKÁCIÓ ÉS A ZRÍNYI 2026 – ESZKÖZÖK I.</a:t>
            </a:r>
          </a:p>
          <a:p>
            <a:pPr algn="ctr"/>
            <a:r>
              <a:rPr lang="hu-HU" sz="5400" b="1" dirty="0">
                <a:solidFill>
                  <a:srgbClr val="00B0F0"/>
                </a:solidFill>
                <a:latin typeface="Poppins" pitchFamily="2" charset="77"/>
                <a:cs typeface="Poppins" pitchFamily="2" charset="77"/>
              </a:rPr>
              <a:t>A TÖRTÉNET/STORYTELLING/NARRATÍVA</a:t>
            </a:r>
            <a:endParaRPr lang="en-US" sz="8800" b="1" dirty="0">
              <a:solidFill>
                <a:srgbClr val="00B0F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4E3A5F-4131-B549-B720-B6F7B6A67C0B}"/>
              </a:ext>
            </a:extLst>
          </p:cNvPr>
          <p:cNvSpPr txBox="1"/>
          <p:nvPr/>
        </p:nvSpPr>
        <p:spPr>
          <a:xfrm>
            <a:off x="11205223" y="1575186"/>
            <a:ext cx="1967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spc="300" dirty="0">
                <a:solidFill>
                  <a:schemeClr val="bg1">
                    <a:lumMod val="65000"/>
                  </a:schemeClr>
                </a:solidFill>
                <a:latin typeface="Poppins Light" pitchFamily="2" charset="77"/>
                <a:cs typeface="Poppins Light" pitchFamily="2" charset="77"/>
              </a:rPr>
              <a:t>2019.09.21</a:t>
            </a:r>
            <a:endParaRPr lang="en-US" sz="2400" spc="300" dirty="0">
              <a:solidFill>
                <a:schemeClr val="bg1">
                  <a:lumMod val="65000"/>
                </a:schemeClr>
              </a:solidFill>
              <a:latin typeface="Poppins Light" pitchFamily="2" charset="77"/>
              <a:cs typeface="Poppins Light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48DE03-E6FB-E349-87C9-F98424C31899}"/>
              </a:ext>
            </a:extLst>
          </p:cNvPr>
          <p:cNvSpPr/>
          <p:nvPr/>
        </p:nvSpPr>
        <p:spPr>
          <a:xfrm>
            <a:off x="9405508" y="11104295"/>
            <a:ext cx="12044073" cy="177568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9B9503-0C18-8D49-9921-48E382883E4D}"/>
              </a:ext>
            </a:extLst>
          </p:cNvPr>
          <p:cNvSpPr/>
          <p:nvPr/>
        </p:nvSpPr>
        <p:spPr>
          <a:xfrm>
            <a:off x="9405508" y="9021335"/>
            <a:ext cx="12044073" cy="17756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9D11766-0DDD-DE4A-9361-F45D286A2AE0}"/>
              </a:ext>
            </a:extLst>
          </p:cNvPr>
          <p:cNvSpPr/>
          <p:nvPr/>
        </p:nvSpPr>
        <p:spPr>
          <a:xfrm>
            <a:off x="9822228" y="6704417"/>
            <a:ext cx="11627354" cy="270298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870A9B-7A06-084A-B20C-A93F31BD8387}"/>
              </a:ext>
            </a:extLst>
          </p:cNvPr>
          <p:cNvSpPr/>
          <p:nvPr/>
        </p:nvSpPr>
        <p:spPr>
          <a:xfrm>
            <a:off x="9405508" y="4855415"/>
            <a:ext cx="12044073" cy="17756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3DC687-5B8E-0747-A831-F00FBB24696B}"/>
              </a:ext>
            </a:extLst>
          </p:cNvPr>
          <p:cNvSpPr/>
          <p:nvPr/>
        </p:nvSpPr>
        <p:spPr>
          <a:xfrm>
            <a:off x="9405508" y="2772456"/>
            <a:ext cx="12044073" cy="177568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2" name="Pentagon 1">
            <a:extLst>
              <a:ext uri="{FF2B5EF4-FFF2-40B4-BE49-F238E27FC236}">
                <a16:creationId xmlns:a16="http://schemas.microsoft.com/office/drawing/2014/main" id="{5A572409-A3D8-7F45-85FB-E507CC2B9B30}"/>
              </a:ext>
            </a:extLst>
          </p:cNvPr>
          <p:cNvSpPr/>
          <p:nvPr/>
        </p:nvSpPr>
        <p:spPr>
          <a:xfrm>
            <a:off x="4834717" y="2635377"/>
            <a:ext cx="5706578" cy="1775682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3" name="Pentagon 2">
            <a:extLst>
              <a:ext uri="{FF2B5EF4-FFF2-40B4-BE49-F238E27FC236}">
                <a16:creationId xmlns:a16="http://schemas.microsoft.com/office/drawing/2014/main" id="{5E22502E-B57D-FA4C-9183-28F8CAAC3A7D}"/>
              </a:ext>
            </a:extLst>
          </p:cNvPr>
          <p:cNvSpPr/>
          <p:nvPr/>
        </p:nvSpPr>
        <p:spPr>
          <a:xfrm>
            <a:off x="4834717" y="4855417"/>
            <a:ext cx="5706578" cy="1775682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9F48857C-4DFD-F748-9D00-4D6AA4063BDC}"/>
              </a:ext>
            </a:extLst>
          </p:cNvPr>
          <p:cNvSpPr/>
          <p:nvPr/>
        </p:nvSpPr>
        <p:spPr>
          <a:xfrm>
            <a:off x="4834717" y="6938377"/>
            <a:ext cx="5706578" cy="1775682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5" name="Pentagon 4">
            <a:extLst>
              <a:ext uri="{FF2B5EF4-FFF2-40B4-BE49-F238E27FC236}">
                <a16:creationId xmlns:a16="http://schemas.microsoft.com/office/drawing/2014/main" id="{83AA1E46-15AE-AC41-8FA0-C4DADE7E51C6}"/>
              </a:ext>
            </a:extLst>
          </p:cNvPr>
          <p:cNvSpPr/>
          <p:nvPr/>
        </p:nvSpPr>
        <p:spPr>
          <a:xfrm>
            <a:off x="4805867" y="9021337"/>
            <a:ext cx="5706578" cy="1775682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8F3CECC2-1BC6-0643-A6C0-E581DA3AB9F1}"/>
              </a:ext>
            </a:extLst>
          </p:cNvPr>
          <p:cNvSpPr/>
          <p:nvPr/>
        </p:nvSpPr>
        <p:spPr>
          <a:xfrm>
            <a:off x="4712100" y="11104295"/>
            <a:ext cx="5706578" cy="1775682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D3255B-0EBF-7D4C-93A7-BCF9847D6AEF}"/>
              </a:ext>
            </a:extLst>
          </p:cNvPr>
          <p:cNvSpPr txBox="1"/>
          <p:nvPr/>
        </p:nvSpPr>
        <p:spPr>
          <a:xfrm>
            <a:off x="4820030" y="3358651"/>
            <a:ext cx="495033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hu-HU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 NARRATÍVA JELLEMZŐI</a:t>
            </a:r>
            <a:endParaRPr lang="en-US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639A3C-5820-854A-8484-86DA70CA24FB}"/>
              </a:ext>
            </a:extLst>
          </p:cNvPr>
          <p:cNvSpPr txBox="1"/>
          <p:nvPr/>
        </p:nvSpPr>
        <p:spPr>
          <a:xfrm>
            <a:off x="5776763" y="9407401"/>
            <a:ext cx="2997427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u-HU" sz="32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 KARAKTER ÉS AZ IDŐBELISÉG:</a:t>
            </a:r>
            <a:endParaRPr lang="en-US" sz="32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038DDE14-45CB-F44B-ABFE-48CD8C29CC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51556" y="3208875"/>
            <a:ext cx="1351780" cy="902844"/>
          </a:xfrm>
          <a:custGeom>
            <a:avLst/>
            <a:gdLst>
              <a:gd name="connsiteX0" fmla="*/ 1048678 w 1145117"/>
              <a:gd name="connsiteY0" fmla="*/ 645265 h 764815"/>
              <a:gd name="connsiteX1" fmla="*/ 1064235 w 1145117"/>
              <a:gd name="connsiteY1" fmla="*/ 651889 h 764815"/>
              <a:gd name="connsiteX2" fmla="*/ 1063878 w 1145117"/>
              <a:gd name="connsiteY2" fmla="*/ 683400 h 764815"/>
              <a:gd name="connsiteX3" fmla="*/ 1048187 w 1145117"/>
              <a:gd name="connsiteY3" fmla="*/ 690204 h 764815"/>
              <a:gd name="connsiteX4" fmla="*/ 1032496 w 1145117"/>
              <a:gd name="connsiteY4" fmla="*/ 683758 h 764815"/>
              <a:gd name="connsiteX5" fmla="*/ 1032496 w 1145117"/>
              <a:gd name="connsiteY5" fmla="*/ 652247 h 764815"/>
              <a:gd name="connsiteX6" fmla="*/ 1032853 w 1145117"/>
              <a:gd name="connsiteY6" fmla="*/ 651531 h 764815"/>
              <a:gd name="connsiteX7" fmla="*/ 1048678 w 1145117"/>
              <a:gd name="connsiteY7" fmla="*/ 645265 h 764815"/>
              <a:gd name="connsiteX8" fmla="*/ 572411 w 1145117"/>
              <a:gd name="connsiteY8" fmla="*/ 533500 h 764815"/>
              <a:gd name="connsiteX9" fmla="*/ 541110 w 1145117"/>
              <a:gd name="connsiteY9" fmla="*/ 564798 h 764815"/>
              <a:gd name="connsiteX10" fmla="*/ 572411 w 1145117"/>
              <a:gd name="connsiteY10" fmla="*/ 596096 h 764815"/>
              <a:gd name="connsiteX11" fmla="*/ 603711 w 1145117"/>
              <a:gd name="connsiteY11" fmla="*/ 564798 h 764815"/>
              <a:gd name="connsiteX12" fmla="*/ 572411 w 1145117"/>
              <a:gd name="connsiteY12" fmla="*/ 533500 h 764815"/>
              <a:gd name="connsiteX13" fmla="*/ 274872 w 1145117"/>
              <a:gd name="connsiteY13" fmla="*/ 259016 h 764815"/>
              <a:gd name="connsiteX14" fmla="*/ 44613 w 1145117"/>
              <a:gd name="connsiteY14" fmla="*/ 489611 h 764815"/>
              <a:gd name="connsiteX15" fmla="*/ 82390 w 1145117"/>
              <a:gd name="connsiteY15" fmla="*/ 616241 h 764815"/>
              <a:gd name="connsiteX16" fmla="*/ 212630 w 1145117"/>
              <a:gd name="connsiteY16" fmla="*/ 486014 h 764815"/>
              <a:gd name="connsiteX17" fmla="*/ 228461 w 1145117"/>
              <a:gd name="connsiteY17" fmla="*/ 479539 h 764815"/>
              <a:gd name="connsiteX18" fmla="*/ 244291 w 1145117"/>
              <a:gd name="connsiteY18" fmla="*/ 486014 h 764815"/>
              <a:gd name="connsiteX19" fmla="*/ 290343 w 1145117"/>
              <a:gd name="connsiteY19" fmla="*/ 532061 h 764815"/>
              <a:gd name="connsiteX20" fmla="*/ 342151 w 1145117"/>
              <a:gd name="connsiteY20" fmla="*/ 480618 h 764815"/>
              <a:gd name="connsiteX21" fmla="*/ 325242 w 1145117"/>
              <a:gd name="connsiteY21" fmla="*/ 459033 h 764815"/>
              <a:gd name="connsiteX22" fmla="*/ 347908 w 1145117"/>
              <a:gd name="connsiteY22" fmla="*/ 436729 h 764815"/>
              <a:gd name="connsiteX23" fmla="*/ 395039 w 1145117"/>
              <a:gd name="connsiteY23" fmla="*/ 436729 h 764815"/>
              <a:gd name="connsiteX24" fmla="*/ 417345 w 1145117"/>
              <a:gd name="connsiteY24" fmla="*/ 459033 h 764815"/>
              <a:gd name="connsiteX25" fmla="*/ 417345 w 1145117"/>
              <a:gd name="connsiteY25" fmla="*/ 506519 h 764815"/>
              <a:gd name="connsiteX26" fmla="*/ 395039 w 1145117"/>
              <a:gd name="connsiteY26" fmla="*/ 528823 h 764815"/>
              <a:gd name="connsiteX27" fmla="*/ 373452 w 1145117"/>
              <a:gd name="connsiteY27" fmla="*/ 512275 h 764815"/>
              <a:gd name="connsiteX28" fmla="*/ 306173 w 1145117"/>
              <a:gd name="connsiteY28" fmla="*/ 579547 h 764815"/>
              <a:gd name="connsiteX29" fmla="*/ 274513 w 1145117"/>
              <a:gd name="connsiteY29" fmla="*/ 579547 h 764815"/>
              <a:gd name="connsiteX30" fmla="*/ 228461 w 1145117"/>
              <a:gd name="connsiteY30" fmla="*/ 533500 h 764815"/>
              <a:gd name="connsiteX31" fmla="*/ 110813 w 1145117"/>
              <a:gd name="connsiteY31" fmla="*/ 651136 h 764815"/>
              <a:gd name="connsiteX32" fmla="*/ 274872 w 1145117"/>
              <a:gd name="connsiteY32" fmla="*/ 719847 h 764815"/>
              <a:gd name="connsiteX33" fmla="*/ 505491 w 1145117"/>
              <a:gd name="connsiteY33" fmla="*/ 489611 h 764815"/>
              <a:gd name="connsiteX34" fmla="*/ 274872 w 1145117"/>
              <a:gd name="connsiteY34" fmla="*/ 259016 h 764815"/>
              <a:gd name="connsiteX35" fmla="*/ 526872 w 1145117"/>
              <a:gd name="connsiteY35" fmla="*/ 153987 h 764815"/>
              <a:gd name="connsiteX36" fmla="*/ 542519 w 1145117"/>
              <a:gd name="connsiteY36" fmla="*/ 160388 h 764815"/>
              <a:gd name="connsiteX37" fmla="*/ 548920 w 1145117"/>
              <a:gd name="connsiteY37" fmla="*/ 176034 h 764815"/>
              <a:gd name="connsiteX38" fmla="*/ 542519 w 1145117"/>
              <a:gd name="connsiteY38" fmla="*/ 191681 h 764815"/>
              <a:gd name="connsiteX39" fmla="*/ 526872 w 1145117"/>
              <a:gd name="connsiteY39" fmla="*/ 198081 h 764815"/>
              <a:gd name="connsiteX40" fmla="*/ 511226 w 1145117"/>
              <a:gd name="connsiteY40" fmla="*/ 191681 h 764815"/>
              <a:gd name="connsiteX41" fmla="*/ 504825 w 1145117"/>
              <a:gd name="connsiteY41" fmla="*/ 176034 h 764815"/>
              <a:gd name="connsiteX42" fmla="*/ 511226 w 1145117"/>
              <a:gd name="connsiteY42" fmla="*/ 160388 h 764815"/>
              <a:gd name="connsiteX43" fmla="*/ 526872 w 1145117"/>
              <a:gd name="connsiteY43" fmla="*/ 153987 h 764815"/>
              <a:gd name="connsiteX44" fmla="*/ 572770 w 1145117"/>
              <a:gd name="connsiteY44" fmla="*/ 44608 h 764815"/>
              <a:gd name="connsiteX45" fmla="*/ 534274 w 1145117"/>
              <a:gd name="connsiteY45" fmla="*/ 83461 h 764815"/>
              <a:gd name="connsiteX46" fmla="*/ 511968 w 1145117"/>
              <a:gd name="connsiteY46" fmla="*/ 105765 h 764815"/>
              <a:gd name="connsiteX47" fmla="*/ 304734 w 1145117"/>
              <a:gd name="connsiteY47" fmla="*/ 105765 h 764815"/>
              <a:gd name="connsiteX48" fmla="*/ 215509 w 1145117"/>
              <a:gd name="connsiteY48" fmla="*/ 154690 h 764815"/>
              <a:gd name="connsiteX49" fmla="*/ 161901 w 1145117"/>
              <a:gd name="connsiteY49" fmla="*/ 238510 h 764815"/>
              <a:gd name="connsiteX50" fmla="*/ 274872 w 1145117"/>
              <a:gd name="connsiteY50" fmla="*/ 214407 h 764815"/>
              <a:gd name="connsiteX51" fmla="*/ 505491 w 1145117"/>
              <a:gd name="connsiteY51" fmla="*/ 339238 h 764815"/>
              <a:gd name="connsiteX52" fmla="*/ 505491 w 1145117"/>
              <a:gd name="connsiteY52" fmla="*/ 252540 h 764815"/>
              <a:gd name="connsiteX53" fmla="*/ 527798 w 1145117"/>
              <a:gd name="connsiteY53" fmla="*/ 230236 h 764815"/>
              <a:gd name="connsiteX54" fmla="*/ 550104 w 1145117"/>
              <a:gd name="connsiteY54" fmla="*/ 252540 h 764815"/>
              <a:gd name="connsiteX55" fmla="*/ 550104 w 1145117"/>
              <a:gd name="connsiteY55" fmla="*/ 489611 h 764815"/>
              <a:gd name="connsiteX56" fmla="*/ 550104 w 1145117"/>
              <a:gd name="connsiteY56" fmla="*/ 492130 h 764815"/>
              <a:gd name="connsiteX57" fmla="*/ 572411 w 1145117"/>
              <a:gd name="connsiteY57" fmla="*/ 488892 h 764815"/>
              <a:gd name="connsiteX58" fmla="*/ 595077 w 1145117"/>
              <a:gd name="connsiteY58" fmla="*/ 492130 h 764815"/>
              <a:gd name="connsiteX59" fmla="*/ 595077 w 1145117"/>
              <a:gd name="connsiteY59" fmla="*/ 489611 h 764815"/>
              <a:gd name="connsiteX60" fmla="*/ 595077 w 1145117"/>
              <a:gd name="connsiteY60" fmla="*/ 176634 h 764815"/>
              <a:gd name="connsiteX61" fmla="*/ 617023 w 1145117"/>
              <a:gd name="connsiteY61" fmla="*/ 154330 h 764815"/>
              <a:gd name="connsiteX62" fmla="*/ 639689 w 1145117"/>
              <a:gd name="connsiteY62" fmla="*/ 176634 h 764815"/>
              <a:gd name="connsiteX63" fmla="*/ 639689 w 1145117"/>
              <a:gd name="connsiteY63" fmla="*/ 338879 h 764815"/>
              <a:gd name="connsiteX64" fmla="*/ 675308 w 1145117"/>
              <a:gd name="connsiteY64" fmla="*/ 294990 h 764815"/>
              <a:gd name="connsiteX65" fmla="*/ 982920 w 1145117"/>
              <a:gd name="connsiteY65" fmla="*/ 238510 h 764815"/>
              <a:gd name="connsiteX66" fmla="*/ 929313 w 1145117"/>
              <a:gd name="connsiteY66" fmla="*/ 154690 h 764815"/>
              <a:gd name="connsiteX67" fmla="*/ 840087 w 1145117"/>
              <a:gd name="connsiteY67" fmla="*/ 105765 h 764815"/>
              <a:gd name="connsiteX68" fmla="*/ 633573 w 1145117"/>
              <a:gd name="connsiteY68" fmla="*/ 105765 h 764815"/>
              <a:gd name="connsiteX69" fmla="*/ 611267 w 1145117"/>
              <a:gd name="connsiteY69" fmla="*/ 83461 h 764815"/>
              <a:gd name="connsiteX70" fmla="*/ 572770 w 1145117"/>
              <a:gd name="connsiteY70" fmla="*/ 44608 h 764815"/>
              <a:gd name="connsiteX71" fmla="*/ 572770 w 1145117"/>
              <a:gd name="connsiteY71" fmla="*/ 0 h 764815"/>
              <a:gd name="connsiteX72" fmla="*/ 653001 w 1145117"/>
              <a:gd name="connsiteY72" fmla="*/ 61156 h 764815"/>
              <a:gd name="connsiteX73" fmla="*/ 840087 w 1145117"/>
              <a:gd name="connsiteY73" fmla="*/ 61156 h 764815"/>
              <a:gd name="connsiteX74" fmla="*/ 967090 w 1145117"/>
              <a:gd name="connsiteY74" fmla="*/ 130587 h 764815"/>
              <a:gd name="connsiteX75" fmla="*/ 1099129 w 1145117"/>
              <a:gd name="connsiteY75" fmla="*/ 337440 h 764815"/>
              <a:gd name="connsiteX76" fmla="*/ 1102367 w 1145117"/>
              <a:gd name="connsiteY76" fmla="*/ 342476 h 764815"/>
              <a:gd name="connsiteX77" fmla="*/ 1105965 w 1145117"/>
              <a:gd name="connsiteY77" fmla="*/ 347513 h 764815"/>
              <a:gd name="connsiteX78" fmla="*/ 1107044 w 1145117"/>
              <a:gd name="connsiteY78" fmla="*/ 350031 h 764815"/>
              <a:gd name="connsiteX79" fmla="*/ 1142302 w 1145117"/>
              <a:gd name="connsiteY79" fmla="*/ 450040 h 764815"/>
              <a:gd name="connsiteX80" fmla="*/ 1113520 w 1145117"/>
              <a:gd name="connsiteY80" fmla="*/ 617680 h 764815"/>
              <a:gd name="connsiteX81" fmla="*/ 1083299 w 1145117"/>
              <a:gd name="connsiteY81" fmla="*/ 627033 h 764815"/>
              <a:gd name="connsiteX82" fmla="*/ 1073944 w 1145117"/>
              <a:gd name="connsiteY82" fmla="*/ 596815 h 764815"/>
              <a:gd name="connsiteX83" fmla="*/ 1067108 w 1145117"/>
              <a:gd name="connsiteY83" fmla="*/ 369817 h 764815"/>
              <a:gd name="connsiteX84" fmla="*/ 1062071 w 1145117"/>
              <a:gd name="connsiteY84" fmla="*/ 361902 h 764815"/>
              <a:gd name="connsiteX85" fmla="*/ 1032929 w 1145117"/>
              <a:gd name="connsiteY85" fmla="*/ 326647 h 764815"/>
              <a:gd name="connsiteX86" fmla="*/ 707328 w 1145117"/>
              <a:gd name="connsiteY86" fmla="*/ 326647 h 764815"/>
              <a:gd name="connsiteX87" fmla="*/ 675308 w 1145117"/>
              <a:gd name="connsiteY87" fmla="*/ 613003 h 764815"/>
              <a:gd name="connsiteX88" fmla="*/ 802670 w 1145117"/>
              <a:gd name="connsiteY88" fmla="*/ 486014 h 764815"/>
              <a:gd name="connsiteX89" fmla="*/ 833971 w 1145117"/>
              <a:gd name="connsiteY89" fmla="*/ 486014 h 764815"/>
              <a:gd name="connsiteX90" fmla="*/ 880023 w 1145117"/>
              <a:gd name="connsiteY90" fmla="*/ 532061 h 764815"/>
              <a:gd name="connsiteX91" fmla="*/ 931471 w 1145117"/>
              <a:gd name="connsiteY91" fmla="*/ 480618 h 764815"/>
              <a:gd name="connsiteX92" fmla="*/ 915281 w 1145117"/>
              <a:gd name="connsiteY92" fmla="*/ 459033 h 764815"/>
              <a:gd name="connsiteX93" fmla="*/ 937588 w 1145117"/>
              <a:gd name="connsiteY93" fmla="*/ 436729 h 764815"/>
              <a:gd name="connsiteX94" fmla="*/ 984719 w 1145117"/>
              <a:gd name="connsiteY94" fmla="*/ 436729 h 764815"/>
              <a:gd name="connsiteX95" fmla="*/ 1007385 w 1145117"/>
              <a:gd name="connsiteY95" fmla="*/ 459033 h 764815"/>
              <a:gd name="connsiteX96" fmla="*/ 1007385 w 1145117"/>
              <a:gd name="connsiteY96" fmla="*/ 506519 h 764815"/>
              <a:gd name="connsiteX97" fmla="*/ 984719 w 1145117"/>
              <a:gd name="connsiteY97" fmla="*/ 528823 h 764815"/>
              <a:gd name="connsiteX98" fmla="*/ 963132 w 1145117"/>
              <a:gd name="connsiteY98" fmla="*/ 512275 h 764815"/>
              <a:gd name="connsiteX99" fmla="*/ 895853 w 1145117"/>
              <a:gd name="connsiteY99" fmla="*/ 579547 h 764815"/>
              <a:gd name="connsiteX100" fmla="*/ 880023 w 1145117"/>
              <a:gd name="connsiteY100" fmla="*/ 586382 h 764815"/>
              <a:gd name="connsiteX101" fmla="*/ 864552 w 1145117"/>
              <a:gd name="connsiteY101" fmla="*/ 579547 h 764815"/>
              <a:gd name="connsiteX102" fmla="*/ 818140 w 1145117"/>
              <a:gd name="connsiteY102" fmla="*/ 533500 h 764815"/>
              <a:gd name="connsiteX103" fmla="*/ 703371 w 1145117"/>
              <a:gd name="connsiteY103" fmla="*/ 648618 h 764815"/>
              <a:gd name="connsiteX104" fmla="*/ 707328 w 1145117"/>
              <a:gd name="connsiteY104" fmla="*/ 652216 h 764815"/>
              <a:gd name="connsiteX105" fmla="*/ 971407 w 1145117"/>
              <a:gd name="connsiteY105" fmla="*/ 696464 h 764815"/>
              <a:gd name="connsiteX106" fmla="*/ 1001628 w 1145117"/>
              <a:gd name="connsiteY106" fmla="*/ 706537 h 764815"/>
              <a:gd name="connsiteX107" fmla="*/ 991555 w 1145117"/>
              <a:gd name="connsiteY107" fmla="*/ 736396 h 764815"/>
              <a:gd name="connsiteX108" fmla="*/ 869949 w 1145117"/>
              <a:gd name="connsiteY108" fmla="*/ 764815 h 764815"/>
              <a:gd name="connsiteX109" fmla="*/ 675308 w 1145117"/>
              <a:gd name="connsiteY109" fmla="*/ 684233 h 764815"/>
              <a:gd name="connsiteX110" fmla="*/ 626737 w 1145117"/>
              <a:gd name="connsiteY110" fmla="*/ 618040 h 764815"/>
              <a:gd name="connsiteX111" fmla="*/ 572411 w 1145117"/>
              <a:gd name="connsiteY111" fmla="*/ 640704 h 764815"/>
              <a:gd name="connsiteX112" fmla="*/ 518444 w 1145117"/>
              <a:gd name="connsiteY112" fmla="*/ 618040 h 764815"/>
              <a:gd name="connsiteX113" fmla="*/ 274872 w 1145117"/>
              <a:gd name="connsiteY113" fmla="*/ 764456 h 764815"/>
              <a:gd name="connsiteX114" fmla="*/ 0 w 1145117"/>
              <a:gd name="connsiteY114" fmla="*/ 489611 h 764815"/>
              <a:gd name="connsiteX115" fmla="*/ 37417 w 1145117"/>
              <a:gd name="connsiteY115" fmla="*/ 350750 h 764815"/>
              <a:gd name="connsiteX116" fmla="*/ 38857 w 1145117"/>
              <a:gd name="connsiteY116" fmla="*/ 347513 h 764815"/>
              <a:gd name="connsiteX117" fmla="*/ 178091 w 1145117"/>
              <a:gd name="connsiteY117" fmla="*/ 130587 h 764815"/>
              <a:gd name="connsiteX118" fmla="*/ 304734 w 1145117"/>
              <a:gd name="connsiteY118" fmla="*/ 61156 h 764815"/>
              <a:gd name="connsiteX119" fmla="*/ 492539 w 1145117"/>
              <a:gd name="connsiteY119" fmla="*/ 61156 h 764815"/>
              <a:gd name="connsiteX120" fmla="*/ 572770 w 1145117"/>
              <a:gd name="connsiteY120" fmla="*/ 0 h 76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1145117" h="764815">
                <a:moveTo>
                  <a:pt x="1048678" y="645265"/>
                </a:moveTo>
                <a:cubicBezTo>
                  <a:pt x="1054339" y="645354"/>
                  <a:pt x="1059955" y="647592"/>
                  <a:pt x="1064235" y="651889"/>
                </a:cubicBezTo>
                <a:cubicBezTo>
                  <a:pt x="1072794" y="660483"/>
                  <a:pt x="1072794" y="674806"/>
                  <a:pt x="1063878" y="683400"/>
                </a:cubicBezTo>
                <a:cubicBezTo>
                  <a:pt x="1059599" y="687697"/>
                  <a:pt x="1053893" y="690204"/>
                  <a:pt x="1048187" y="690204"/>
                </a:cubicBezTo>
                <a:cubicBezTo>
                  <a:pt x="1042481" y="690204"/>
                  <a:pt x="1036775" y="688055"/>
                  <a:pt x="1032496" y="683758"/>
                </a:cubicBezTo>
                <a:cubicBezTo>
                  <a:pt x="1023937" y="675165"/>
                  <a:pt x="1023937" y="661199"/>
                  <a:pt x="1032496" y="652247"/>
                </a:cubicBezTo>
                <a:lnTo>
                  <a:pt x="1032853" y="651531"/>
                </a:lnTo>
                <a:cubicBezTo>
                  <a:pt x="1037311" y="647234"/>
                  <a:pt x="1043016" y="645175"/>
                  <a:pt x="1048678" y="645265"/>
                </a:cubicBezTo>
                <a:close/>
                <a:moveTo>
                  <a:pt x="572411" y="533500"/>
                </a:moveTo>
                <a:cubicBezTo>
                  <a:pt x="555141" y="533500"/>
                  <a:pt x="541110" y="547530"/>
                  <a:pt x="541110" y="564798"/>
                </a:cubicBezTo>
                <a:cubicBezTo>
                  <a:pt x="541110" y="582066"/>
                  <a:pt x="555141" y="596096"/>
                  <a:pt x="572411" y="596096"/>
                </a:cubicBezTo>
                <a:cubicBezTo>
                  <a:pt x="589680" y="596096"/>
                  <a:pt x="603711" y="582066"/>
                  <a:pt x="603711" y="564798"/>
                </a:cubicBezTo>
                <a:cubicBezTo>
                  <a:pt x="603711" y="547530"/>
                  <a:pt x="589680" y="533500"/>
                  <a:pt x="572411" y="533500"/>
                </a:cubicBezTo>
                <a:close/>
                <a:moveTo>
                  <a:pt x="274872" y="259016"/>
                </a:moveTo>
                <a:cubicBezTo>
                  <a:pt x="147870" y="259016"/>
                  <a:pt x="44613" y="362622"/>
                  <a:pt x="44613" y="489611"/>
                </a:cubicBezTo>
                <a:cubicBezTo>
                  <a:pt x="44613" y="536018"/>
                  <a:pt x="58644" y="579907"/>
                  <a:pt x="82390" y="616241"/>
                </a:cubicBezTo>
                <a:lnTo>
                  <a:pt x="212630" y="486014"/>
                </a:lnTo>
                <a:cubicBezTo>
                  <a:pt x="216948" y="481697"/>
                  <a:pt x="222704" y="479539"/>
                  <a:pt x="228461" y="479539"/>
                </a:cubicBezTo>
                <a:cubicBezTo>
                  <a:pt x="234577" y="479539"/>
                  <a:pt x="239974" y="481697"/>
                  <a:pt x="244291" y="486014"/>
                </a:cubicBezTo>
                <a:lnTo>
                  <a:pt x="290343" y="532061"/>
                </a:lnTo>
                <a:lnTo>
                  <a:pt x="342151" y="480618"/>
                </a:lnTo>
                <a:cubicBezTo>
                  <a:pt x="332437" y="478100"/>
                  <a:pt x="325242" y="469466"/>
                  <a:pt x="325242" y="459033"/>
                </a:cubicBezTo>
                <a:cubicBezTo>
                  <a:pt x="325242" y="446802"/>
                  <a:pt x="335315" y="436729"/>
                  <a:pt x="347908" y="436729"/>
                </a:cubicBezTo>
                <a:lnTo>
                  <a:pt x="395039" y="436729"/>
                </a:lnTo>
                <a:cubicBezTo>
                  <a:pt x="407631" y="436729"/>
                  <a:pt x="417345" y="446802"/>
                  <a:pt x="417345" y="459033"/>
                </a:cubicBezTo>
                <a:lnTo>
                  <a:pt x="417345" y="506519"/>
                </a:lnTo>
                <a:cubicBezTo>
                  <a:pt x="417345" y="518751"/>
                  <a:pt x="407631" y="528823"/>
                  <a:pt x="395039" y="528823"/>
                </a:cubicBezTo>
                <a:cubicBezTo>
                  <a:pt x="384965" y="528823"/>
                  <a:pt x="375971" y="521629"/>
                  <a:pt x="373452" y="512275"/>
                </a:cubicBezTo>
                <a:lnTo>
                  <a:pt x="306173" y="579547"/>
                </a:lnTo>
                <a:cubicBezTo>
                  <a:pt x="297538" y="588181"/>
                  <a:pt x="283147" y="588181"/>
                  <a:pt x="274513" y="579547"/>
                </a:cubicBezTo>
                <a:lnTo>
                  <a:pt x="228461" y="533500"/>
                </a:lnTo>
                <a:lnTo>
                  <a:pt x="110813" y="651136"/>
                </a:lnTo>
                <a:cubicBezTo>
                  <a:pt x="152547" y="693586"/>
                  <a:pt x="210831" y="719847"/>
                  <a:pt x="274872" y="719847"/>
                </a:cubicBezTo>
                <a:cubicBezTo>
                  <a:pt x="402235" y="719847"/>
                  <a:pt x="505491" y="616601"/>
                  <a:pt x="505491" y="489611"/>
                </a:cubicBezTo>
                <a:cubicBezTo>
                  <a:pt x="505491" y="362622"/>
                  <a:pt x="402235" y="259016"/>
                  <a:pt x="274872" y="259016"/>
                </a:cubicBezTo>
                <a:close/>
                <a:moveTo>
                  <a:pt x="526872" y="153987"/>
                </a:moveTo>
                <a:cubicBezTo>
                  <a:pt x="532562" y="153987"/>
                  <a:pt x="538252" y="156476"/>
                  <a:pt x="542519" y="160388"/>
                </a:cubicBezTo>
                <a:cubicBezTo>
                  <a:pt x="546430" y="164299"/>
                  <a:pt x="548920" y="170345"/>
                  <a:pt x="548920" y="176034"/>
                </a:cubicBezTo>
                <a:cubicBezTo>
                  <a:pt x="548920" y="181724"/>
                  <a:pt x="546430" y="187769"/>
                  <a:pt x="542519" y="191681"/>
                </a:cubicBezTo>
                <a:cubicBezTo>
                  <a:pt x="538252" y="195948"/>
                  <a:pt x="532562" y="198081"/>
                  <a:pt x="526872" y="198081"/>
                </a:cubicBezTo>
                <a:cubicBezTo>
                  <a:pt x="521183" y="198081"/>
                  <a:pt x="515493" y="195948"/>
                  <a:pt x="511226" y="191681"/>
                </a:cubicBezTo>
                <a:cubicBezTo>
                  <a:pt x="506959" y="187769"/>
                  <a:pt x="504825" y="181724"/>
                  <a:pt x="504825" y="176034"/>
                </a:cubicBezTo>
                <a:cubicBezTo>
                  <a:pt x="504825" y="170345"/>
                  <a:pt x="506959" y="164299"/>
                  <a:pt x="511226" y="160388"/>
                </a:cubicBezTo>
                <a:cubicBezTo>
                  <a:pt x="515493" y="156476"/>
                  <a:pt x="521183" y="153987"/>
                  <a:pt x="526872" y="153987"/>
                </a:cubicBezTo>
                <a:close/>
                <a:moveTo>
                  <a:pt x="572770" y="44608"/>
                </a:moveTo>
                <a:cubicBezTo>
                  <a:pt x="551543" y="44608"/>
                  <a:pt x="534274" y="61876"/>
                  <a:pt x="534274" y="83461"/>
                </a:cubicBezTo>
                <a:cubicBezTo>
                  <a:pt x="534274" y="95692"/>
                  <a:pt x="524200" y="105765"/>
                  <a:pt x="511968" y="105765"/>
                </a:cubicBezTo>
                <a:lnTo>
                  <a:pt x="304734" y="105765"/>
                </a:lnTo>
                <a:cubicBezTo>
                  <a:pt x="268396" y="105765"/>
                  <a:pt x="235297" y="124112"/>
                  <a:pt x="215509" y="154690"/>
                </a:cubicBezTo>
                <a:lnTo>
                  <a:pt x="161901" y="238510"/>
                </a:lnTo>
                <a:cubicBezTo>
                  <a:pt x="196440" y="223041"/>
                  <a:pt x="234577" y="214407"/>
                  <a:pt x="274872" y="214407"/>
                </a:cubicBezTo>
                <a:cubicBezTo>
                  <a:pt x="371293" y="214407"/>
                  <a:pt x="456202" y="264412"/>
                  <a:pt x="505491" y="339238"/>
                </a:cubicBezTo>
                <a:lnTo>
                  <a:pt x="505491" y="252540"/>
                </a:lnTo>
                <a:cubicBezTo>
                  <a:pt x="505491" y="240309"/>
                  <a:pt x="515206" y="230236"/>
                  <a:pt x="527798" y="230236"/>
                </a:cubicBezTo>
                <a:cubicBezTo>
                  <a:pt x="540030" y="230236"/>
                  <a:pt x="550104" y="240309"/>
                  <a:pt x="550104" y="252540"/>
                </a:cubicBezTo>
                <a:lnTo>
                  <a:pt x="550104" y="489611"/>
                </a:lnTo>
                <a:cubicBezTo>
                  <a:pt x="550104" y="490331"/>
                  <a:pt x="550104" y="491050"/>
                  <a:pt x="550104" y="492130"/>
                </a:cubicBezTo>
                <a:cubicBezTo>
                  <a:pt x="556940" y="489971"/>
                  <a:pt x="564855" y="488892"/>
                  <a:pt x="572411" y="488892"/>
                </a:cubicBezTo>
                <a:cubicBezTo>
                  <a:pt x="580326" y="488892"/>
                  <a:pt x="587881" y="489971"/>
                  <a:pt x="595077" y="492130"/>
                </a:cubicBezTo>
                <a:cubicBezTo>
                  <a:pt x="595077" y="491050"/>
                  <a:pt x="595077" y="490331"/>
                  <a:pt x="595077" y="489611"/>
                </a:cubicBezTo>
                <a:lnTo>
                  <a:pt x="595077" y="176634"/>
                </a:lnTo>
                <a:cubicBezTo>
                  <a:pt x="595077" y="164403"/>
                  <a:pt x="604791" y="154330"/>
                  <a:pt x="617023" y="154330"/>
                </a:cubicBezTo>
                <a:cubicBezTo>
                  <a:pt x="629616" y="154330"/>
                  <a:pt x="639689" y="164403"/>
                  <a:pt x="639689" y="176634"/>
                </a:cubicBezTo>
                <a:lnTo>
                  <a:pt x="639689" y="338879"/>
                </a:lnTo>
                <a:cubicBezTo>
                  <a:pt x="649763" y="323410"/>
                  <a:pt x="661636" y="308660"/>
                  <a:pt x="675308" y="294990"/>
                </a:cubicBezTo>
                <a:cubicBezTo>
                  <a:pt x="758417" y="211889"/>
                  <a:pt x="881822" y="193182"/>
                  <a:pt x="982920" y="238510"/>
                </a:cubicBezTo>
                <a:lnTo>
                  <a:pt x="929313" y="154690"/>
                </a:lnTo>
                <a:cubicBezTo>
                  <a:pt x="909884" y="124112"/>
                  <a:pt x="876425" y="105765"/>
                  <a:pt x="840087" y="105765"/>
                </a:cubicBezTo>
                <a:lnTo>
                  <a:pt x="633573" y="105765"/>
                </a:lnTo>
                <a:cubicBezTo>
                  <a:pt x="621341" y="105765"/>
                  <a:pt x="611267" y="95692"/>
                  <a:pt x="611267" y="83461"/>
                </a:cubicBezTo>
                <a:cubicBezTo>
                  <a:pt x="611267" y="61876"/>
                  <a:pt x="593997" y="44608"/>
                  <a:pt x="572770" y="44608"/>
                </a:cubicBezTo>
                <a:close/>
                <a:moveTo>
                  <a:pt x="572770" y="0"/>
                </a:moveTo>
                <a:cubicBezTo>
                  <a:pt x="610907" y="0"/>
                  <a:pt x="643287" y="25902"/>
                  <a:pt x="653001" y="61156"/>
                </a:cubicBezTo>
                <a:lnTo>
                  <a:pt x="840087" y="61156"/>
                </a:lnTo>
                <a:cubicBezTo>
                  <a:pt x="891895" y="61156"/>
                  <a:pt x="939027" y="87058"/>
                  <a:pt x="967090" y="130587"/>
                </a:cubicBezTo>
                <a:lnTo>
                  <a:pt x="1099129" y="337440"/>
                </a:lnTo>
                <a:cubicBezTo>
                  <a:pt x="1100568" y="338879"/>
                  <a:pt x="1101647" y="340677"/>
                  <a:pt x="1102367" y="342476"/>
                </a:cubicBezTo>
                <a:lnTo>
                  <a:pt x="1105965" y="347513"/>
                </a:lnTo>
                <a:cubicBezTo>
                  <a:pt x="1106324" y="348592"/>
                  <a:pt x="1107044" y="349311"/>
                  <a:pt x="1107044" y="350031"/>
                </a:cubicBezTo>
                <a:cubicBezTo>
                  <a:pt x="1125033" y="380249"/>
                  <a:pt x="1137266" y="414425"/>
                  <a:pt x="1142302" y="450040"/>
                </a:cubicBezTo>
                <a:cubicBezTo>
                  <a:pt x="1150577" y="507239"/>
                  <a:pt x="1140504" y="566956"/>
                  <a:pt x="1113520" y="617680"/>
                </a:cubicBezTo>
                <a:cubicBezTo>
                  <a:pt x="1107764" y="628472"/>
                  <a:pt x="1094452" y="632789"/>
                  <a:pt x="1083299" y="627033"/>
                </a:cubicBezTo>
                <a:cubicBezTo>
                  <a:pt x="1072505" y="620918"/>
                  <a:pt x="1068188" y="607607"/>
                  <a:pt x="1073944" y="596815"/>
                </a:cubicBezTo>
                <a:cubicBezTo>
                  <a:pt x="1112441" y="523427"/>
                  <a:pt x="1108483" y="437808"/>
                  <a:pt x="1067108" y="369817"/>
                </a:cubicBezTo>
                <a:lnTo>
                  <a:pt x="1062071" y="361902"/>
                </a:lnTo>
                <a:cubicBezTo>
                  <a:pt x="1053797" y="349671"/>
                  <a:pt x="1044082" y="337440"/>
                  <a:pt x="1032929" y="326647"/>
                </a:cubicBezTo>
                <a:cubicBezTo>
                  <a:pt x="942984" y="236711"/>
                  <a:pt x="796913" y="236711"/>
                  <a:pt x="707328" y="326647"/>
                </a:cubicBezTo>
                <a:cubicBezTo>
                  <a:pt x="629256" y="404352"/>
                  <a:pt x="618822" y="524147"/>
                  <a:pt x="675308" y="613003"/>
                </a:cubicBezTo>
                <a:lnTo>
                  <a:pt x="802670" y="486014"/>
                </a:lnTo>
                <a:cubicBezTo>
                  <a:pt x="810945" y="477380"/>
                  <a:pt x="825336" y="477380"/>
                  <a:pt x="833971" y="486014"/>
                </a:cubicBezTo>
                <a:lnTo>
                  <a:pt x="880023" y="532061"/>
                </a:lnTo>
                <a:lnTo>
                  <a:pt x="931471" y="480618"/>
                </a:lnTo>
                <a:cubicBezTo>
                  <a:pt x="922117" y="478100"/>
                  <a:pt x="915281" y="469466"/>
                  <a:pt x="915281" y="459033"/>
                </a:cubicBezTo>
                <a:cubicBezTo>
                  <a:pt x="915281" y="446802"/>
                  <a:pt x="925355" y="436729"/>
                  <a:pt x="937588" y="436729"/>
                </a:cubicBezTo>
                <a:lnTo>
                  <a:pt x="984719" y="436729"/>
                </a:lnTo>
                <a:cubicBezTo>
                  <a:pt x="997311" y="436729"/>
                  <a:pt x="1007385" y="446802"/>
                  <a:pt x="1007385" y="459033"/>
                </a:cubicBezTo>
                <a:lnTo>
                  <a:pt x="1007385" y="506519"/>
                </a:lnTo>
                <a:cubicBezTo>
                  <a:pt x="1007385" y="518751"/>
                  <a:pt x="997311" y="528823"/>
                  <a:pt x="984719" y="528823"/>
                </a:cubicBezTo>
                <a:cubicBezTo>
                  <a:pt x="974285" y="528823"/>
                  <a:pt x="965650" y="521629"/>
                  <a:pt x="963132" y="512275"/>
                </a:cubicBezTo>
                <a:lnTo>
                  <a:pt x="895853" y="579547"/>
                </a:lnTo>
                <a:cubicBezTo>
                  <a:pt x="891536" y="583864"/>
                  <a:pt x="886139" y="586382"/>
                  <a:pt x="880023" y="586382"/>
                </a:cubicBezTo>
                <a:cubicBezTo>
                  <a:pt x="873906" y="586382"/>
                  <a:pt x="868510" y="583864"/>
                  <a:pt x="864552" y="579547"/>
                </a:cubicBezTo>
                <a:lnTo>
                  <a:pt x="818140" y="533500"/>
                </a:lnTo>
                <a:lnTo>
                  <a:pt x="703371" y="648618"/>
                </a:lnTo>
                <a:cubicBezTo>
                  <a:pt x="704810" y="649697"/>
                  <a:pt x="705529" y="651136"/>
                  <a:pt x="707328" y="652216"/>
                </a:cubicBezTo>
                <a:cubicBezTo>
                  <a:pt x="776766" y="722006"/>
                  <a:pt x="883261" y="739993"/>
                  <a:pt x="971407" y="696464"/>
                </a:cubicBezTo>
                <a:cubicBezTo>
                  <a:pt x="982560" y="690708"/>
                  <a:pt x="995872" y="695385"/>
                  <a:pt x="1001628" y="706537"/>
                </a:cubicBezTo>
                <a:cubicBezTo>
                  <a:pt x="1007025" y="717689"/>
                  <a:pt x="1002348" y="730999"/>
                  <a:pt x="991555" y="736396"/>
                </a:cubicBezTo>
                <a:cubicBezTo>
                  <a:pt x="952698" y="755462"/>
                  <a:pt x="911324" y="764815"/>
                  <a:pt x="869949" y="764815"/>
                </a:cubicBezTo>
                <a:cubicBezTo>
                  <a:pt x="798712" y="764815"/>
                  <a:pt x="728195" y="736755"/>
                  <a:pt x="675308" y="684233"/>
                </a:cubicBezTo>
                <a:cubicBezTo>
                  <a:pt x="655520" y="664087"/>
                  <a:pt x="639330" y="641783"/>
                  <a:pt x="626737" y="618040"/>
                </a:cubicBezTo>
                <a:cubicBezTo>
                  <a:pt x="613066" y="632070"/>
                  <a:pt x="593638" y="640704"/>
                  <a:pt x="572411" y="640704"/>
                </a:cubicBezTo>
                <a:cubicBezTo>
                  <a:pt x="551184" y="640704"/>
                  <a:pt x="532115" y="632070"/>
                  <a:pt x="518444" y="618040"/>
                </a:cubicBezTo>
                <a:cubicBezTo>
                  <a:pt x="472032" y="705098"/>
                  <a:pt x="380288" y="764456"/>
                  <a:pt x="274872" y="764456"/>
                </a:cubicBezTo>
                <a:cubicBezTo>
                  <a:pt x="123405" y="764456"/>
                  <a:pt x="0" y="641063"/>
                  <a:pt x="0" y="489611"/>
                </a:cubicBezTo>
                <a:cubicBezTo>
                  <a:pt x="0" y="438887"/>
                  <a:pt x="13312" y="391761"/>
                  <a:pt x="37417" y="350750"/>
                </a:cubicBezTo>
                <a:cubicBezTo>
                  <a:pt x="38137" y="349671"/>
                  <a:pt x="38497" y="348952"/>
                  <a:pt x="38857" y="347513"/>
                </a:cubicBezTo>
                <a:lnTo>
                  <a:pt x="178091" y="130587"/>
                </a:lnTo>
                <a:cubicBezTo>
                  <a:pt x="205795" y="87058"/>
                  <a:pt x="253286" y="61156"/>
                  <a:pt x="304734" y="61156"/>
                </a:cubicBezTo>
                <a:lnTo>
                  <a:pt x="492539" y="61156"/>
                </a:lnTo>
                <a:cubicBezTo>
                  <a:pt x="502253" y="25902"/>
                  <a:pt x="534634" y="0"/>
                  <a:pt x="57277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FF8A48DE-64FD-C245-A288-54F59A3B1C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50795" y="5066954"/>
            <a:ext cx="1352604" cy="1352604"/>
          </a:xfrm>
          <a:custGeom>
            <a:avLst/>
            <a:gdLst>
              <a:gd name="connsiteX0" fmla="*/ 67316 w 1145815"/>
              <a:gd name="connsiteY0" fmla="*/ 1020222 h 1145815"/>
              <a:gd name="connsiteX1" fmla="*/ 44997 w 1145815"/>
              <a:gd name="connsiteY1" fmla="*/ 1042893 h 1145815"/>
              <a:gd name="connsiteX2" fmla="*/ 44997 w 1145815"/>
              <a:gd name="connsiteY2" fmla="*/ 1100832 h 1145815"/>
              <a:gd name="connsiteX3" fmla="*/ 366819 w 1145815"/>
              <a:gd name="connsiteY3" fmla="*/ 1100832 h 1145815"/>
              <a:gd name="connsiteX4" fmla="*/ 366819 w 1145815"/>
              <a:gd name="connsiteY4" fmla="*/ 1042893 h 1145815"/>
              <a:gd name="connsiteX5" fmla="*/ 344860 w 1145815"/>
              <a:gd name="connsiteY5" fmla="*/ 1020222 h 1145815"/>
              <a:gd name="connsiteX6" fmla="*/ 434135 w 1145815"/>
              <a:gd name="connsiteY6" fmla="*/ 912982 h 1145815"/>
              <a:gd name="connsiteX7" fmla="*/ 411816 w 1145815"/>
              <a:gd name="connsiteY7" fmla="*/ 935293 h 1145815"/>
              <a:gd name="connsiteX8" fmla="*/ 411816 w 1145815"/>
              <a:gd name="connsiteY8" fmla="*/ 1100832 h 1145815"/>
              <a:gd name="connsiteX9" fmla="*/ 733998 w 1145815"/>
              <a:gd name="connsiteY9" fmla="*/ 1100832 h 1145815"/>
              <a:gd name="connsiteX10" fmla="*/ 733998 w 1145815"/>
              <a:gd name="connsiteY10" fmla="*/ 935293 h 1145815"/>
              <a:gd name="connsiteX11" fmla="*/ 711679 w 1145815"/>
              <a:gd name="connsiteY11" fmla="*/ 912982 h 1145815"/>
              <a:gd name="connsiteX12" fmla="*/ 801314 w 1145815"/>
              <a:gd name="connsiteY12" fmla="*/ 841368 h 1145815"/>
              <a:gd name="connsiteX13" fmla="*/ 778996 w 1145815"/>
              <a:gd name="connsiteY13" fmla="*/ 863680 h 1145815"/>
              <a:gd name="connsiteX14" fmla="*/ 778996 w 1145815"/>
              <a:gd name="connsiteY14" fmla="*/ 1100832 h 1145815"/>
              <a:gd name="connsiteX15" fmla="*/ 1101178 w 1145815"/>
              <a:gd name="connsiteY15" fmla="*/ 1100832 h 1145815"/>
              <a:gd name="connsiteX16" fmla="*/ 1101178 w 1145815"/>
              <a:gd name="connsiteY16" fmla="*/ 863680 h 1145815"/>
              <a:gd name="connsiteX17" fmla="*/ 1078859 w 1145815"/>
              <a:gd name="connsiteY17" fmla="*/ 841368 h 1145815"/>
              <a:gd name="connsiteX18" fmla="*/ 292894 w 1145815"/>
              <a:gd name="connsiteY18" fmla="*/ 747713 h 1145815"/>
              <a:gd name="connsiteX19" fmla="*/ 308971 w 1145815"/>
              <a:gd name="connsiteY19" fmla="*/ 754114 h 1145815"/>
              <a:gd name="connsiteX20" fmla="*/ 315547 w 1145815"/>
              <a:gd name="connsiteY20" fmla="*/ 769760 h 1145815"/>
              <a:gd name="connsiteX21" fmla="*/ 308971 w 1145815"/>
              <a:gd name="connsiteY21" fmla="*/ 785407 h 1145815"/>
              <a:gd name="connsiteX22" fmla="*/ 292894 w 1145815"/>
              <a:gd name="connsiteY22" fmla="*/ 791808 h 1145815"/>
              <a:gd name="connsiteX23" fmla="*/ 276817 w 1145815"/>
              <a:gd name="connsiteY23" fmla="*/ 785407 h 1145815"/>
              <a:gd name="connsiteX24" fmla="*/ 269875 w 1145815"/>
              <a:gd name="connsiteY24" fmla="*/ 769760 h 1145815"/>
              <a:gd name="connsiteX25" fmla="*/ 276817 w 1145815"/>
              <a:gd name="connsiteY25" fmla="*/ 754114 h 1145815"/>
              <a:gd name="connsiteX26" fmla="*/ 292894 w 1145815"/>
              <a:gd name="connsiteY26" fmla="*/ 747713 h 1145815"/>
              <a:gd name="connsiteX27" fmla="*/ 895172 w 1145815"/>
              <a:gd name="connsiteY27" fmla="*/ 704850 h 1145815"/>
              <a:gd name="connsiteX28" fmla="*/ 910819 w 1145815"/>
              <a:gd name="connsiteY28" fmla="*/ 711251 h 1145815"/>
              <a:gd name="connsiteX29" fmla="*/ 917220 w 1145815"/>
              <a:gd name="connsiteY29" fmla="*/ 726897 h 1145815"/>
              <a:gd name="connsiteX30" fmla="*/ 910819 w 1145815"/>
              <a:gd name="connsiteY30" fmla="*/ 742544 h 1145815"/>
              <a:gd name="connsiteX31" fmla="*/ 895172 w 1145815"/>
              <a:gd name="connsiteY31" fmla="*/ 748945 h 1145815"/>
              <a:gd name="connsiteX32" fmla="*/ 879526 w 1145815"/>
              <a:gd name="connsiteY32" fmla="*/ 742544 h 1145815"/>
              <a:gd name="connsiteX33" fmla="*/ 873125 w 1145815"/>
              <a:gd name="connsiteY33" fmla="*/ 726897 h 1145815"/>
              <a:gd name="connsiteX34" fmla="*/ 879526 w 1145815"/>
              <a:gd name="connsiteY34" fmla="*/ 711251 h 1145815"/>
              <a:gd name="connsiteX35" fmla="*/ 895172 w 1145815"/>
              <a:gd name="connsiteY35" fmla="*/ 704850 h 1145815"/>
              <a:gd name="connsiteX36" fmla="*/ 411816 w 1145815"/>
              <a:gd name="connsiteY36" fmla="*/ 671151 h 1145815"/>
              <a:gd name="connsiteX37" fmla="*/ 411816 w 1145815"/>
              <a:gd name="connsiteY37" fmla="*/ 871957 h 1145815"/>
              <a:gd name="connsiteX38" fmla="*/ 434135 w 1145815"/>
              <a:gd name="connsiteY38" fmla="*/ 867998 h 1145815"/>
              <a:gd name="connsiteX39" fmla="*/ 467973 w 1145815"/>
              <a:gd name="connsiteY39" fmla="*/ 867998 h 1145815"/>
              <a:gd name="connsiteX40" fmla="*/ 467973 w 1145815"/>
              <a:gd name="connsiteY40" fmla="*/ 671151 h 1145815"/>
              <a:gd name="connsiteX41" fmla="*/ 326861 w 1145815"/>
              <a:gd name="connsiteY41" fmla="*/ 228515 h 1145815"/>
              <a:gd name="connsiteX42" fmla="*/ 223907 w 1145815"/>
              <a:gd name="connsiteY42" fmla="*/ 331437 h 1145815"/>
              <a:gd name="connsiteX43" fmla="*/ 223907 w 1145815"/>
              <a:gd name="connsiteY43" fmla="*/ 447314 h 1145815"/>
              <a:gd name="connsiteX44" fmla="*/ 268545 w 1145815"/>
              <a:gd name="connsiteY44" fmla="*/ 510651 h 1145815"/>
              <a:gd name="connsiteX45" fmla="*/ 268545 w 1145815"/>
              <a:gd name="connsiteY45" fmla="*/ 354109 h 1145815"/>
              <a:gd name="connsiteX46" fmla="*/ 291223 w 1145815"/>
              <a:gd name="connsiteY46" fmla="*/ 331797 h 1145815"/>
              <a:gd name="connsiteX47" fmla="*/ 313542 w 1145815"/>
              <a:gd name="connsiteY47" fmla="*/ 354109 h 1145815"/>
              <a:gd name="connsiteX48" fmla="*/ 313542 w 1145815"/>
              <a:gd name="connsiteY48" fmla="*/ 509931 h 1145815"/>
              <a:gd name="connsiteX49" fmla="*/ 428015 w 1145815"/>
              <a:gd name="connsiteY49" fmla="*/ 509931 h 1145815"/>
              <a:gd name="connsiteX50" fmla="*/ 428015 w 1145815"/>
              <a:gd name="connsiteY50" fmla="*/ 354109 h 1145815"/>
              <a:gd name="connsiteX51" fmla="*/ 450334 w 1145815"/>
              <a:gd name="connsiteY51" fmla="*/ 331797 h 1145815"/>
              <a:gd name="connsiteX52" fmla="*/ 472653 w 1145815"/>
              <a:gd name="connsiteY52" fmla="*/ 354109 h 1145815"/>
              <a:gd name="connsiteX53" fmla="*/ 472653 w 1145815"/>
              <a:gd name="connsiteY53" fmla="*/ 413487 h 1145815"/>
              <a:gd name="connsiteX54" fmla="*/ 503611 w 1145815"/>
              <a:gd name="connsiteY54" fmla="*/ 444435 h 1145815"/>
              <a:gd name="connsiteX55" fmla="*/ 619525 w 1145815"/>
              <a:gd name="connsiteY55" fmla="*/ 444435 h 1145815"/>
              <a:gd name="connsiteX56" fmla="*/ 641123 w 1145815"/>
              <a:gd name="connsiteY56" fmla="*/ 422843 h 1145815"/>
              <a:gd name="connsiteX57" fmla="*/ 619525 w 1145815"/>
              <a:gd name="connsiteY57" fmla="*/ 401251 h 1145815"/>
              <a:gd name="connsiteX58" fmla="*/ 539969 w 1145815"/>
              <a:gd name="connsiteY58" fmla="*/ 401251 h 1145815"/>
              <a:gd name="connsiteX59" fmla="*/ 517290 w 1145815"/>
              <a:gd name="connsiteY59" fmla="*/ 378939 h 1145815"/>
              <a:gd name="connsiteX60" fmla="*/ 517290 w 1145815"/>
              <a:gd name="connsiteY60" fmla="*/ 331437 h 1145815"/>
              <a:gd name="connsiteX61" fmla="*/ 414336 w 1145815"/>
              <a:gd name="connsiteY61" fmla="*/ 228515 h 1145815"/>
              <a:gd name="connsiteX62" fmla="*/ 372579 w 1145815"/>
              <a:gd name="connsiteY62" fmla="*/ 44623 h 1145815"/>
              <a:gd name="connsiteX63" fmla="*/ 313542 w 1145815"/>
              <a:gd name="connsiteY63" fmla="*/ 104001 h 1145815"/>
              <a:gd name="connsiteX64" fmla="*/ 313542 w 1145815"/>
              <a:gd name="connsiteY64" fmla="*/ 124514 h 1145815"/>
              <a:gd name="connsiteX65" fmla="*/ 372579 w 1145815"/>
              <a:gd name="connsiteY65" fmla="*/ 183892 h 1145815"/>
              <a:gd name="connsiteX66" fmla="*/ 431975 w 1145815"/>
              <a:gd name="connsiteY66" fmla="*/ 124514 h 1145815"/>
              <a:gd name="connsiteX67" fmla="*/ 431975 w 1145815"/>
              <a:gd name="connsiteY67" fmla="*/ 104001 h 1145815"/>
              <a:gd name="connsiteX68" fmla="*/ 372579 w 1145815"/>
              <a:gd name="connsiteY68" fmla="*/ 44623 h 1145815"/>
              <a:gd name="connsiteX69" fmla="*/ 372579 w 1145815"/>
              <a:gd name="connsiteY69" fmla="*/ 0 h 1145815"/>
              <a:gd name="connsiteX70" fmla="*/ 476973 w 1145815"/>
              <a:gd name="connsiteY70" fmla="*/ 104001 h 1145815"/>
              <a:gd name="connsiteX71" fmla="*/ 476973 w 1145815"/>
              <a:gd name="connsiteY71" fmla="*/ 124514 h 1145815"/>
              <a:gd name="connsiteX72" fmla="*/ 453934 w 1145815"/>
              <a:gd name="connsiteY72" fmla="*/ 189290 h 1145815"/>
              <a:gd name="connsiteX73" fmla="*/ 562288 w 1145815"/>
              <a:gd name="connsiteY73" fmla="*/ 331437 h 1145815"/>
              <a:gd name="connsiteX74" fmla="*/ 562288 w 1145815"/>
              <a:gd name="connsiteY74" fmla="*/ 356628 h 1145815"/>
              <a:gd name="connsiteX75" fmla="*/ 619525 w 1145815"/>
              <a:gd name="connsiteY75" fmla="*/ 356628 h 1145815"/>
              <a:gd name="connsiteX76" fmla="*/ 686121 w 1145815"/>
              <a:gd name="connsiteY76" fmla="*/ 422843 h 1145815"/>
              <a:gd name="connsiteX77" fmla="*/ 619525 w 1145815"/>
              <a:gd name="connsiteY77" fmla="*/ 489059 h 1145815"/>
              <a:gd name="connsiteX78" fmla="*/ 503611 w 1145815"/>
              <a:gd name="connsiteY78" fmla="*/ 489059 h 1145815"/>
              <a:gd name="connsiteX79" fmla="*/ 472653 w 1145815"/>
              <a:gd name="connsiteY79" fmla="*/ 482581 h 1145815"/>
              <a:gd name="connsiteX80" fmla="*/ 472653 w 1145815"/>
              <a:gd name="connsiteY80" fmla="*/ 509931 h 1145815"/>
              <a:gd name="connsiteX81" fmla="*/ 499291 w 1145815"/>
              <a:gd name="connsiteY81" fmla="*/ 509931 h 1145815"/>
              <a:gd name="connsiteX82" fmla="*/ 611245 w 1145815"/>
              <a:gd name="connsiteY82" fmla="*/ 621849 h 1145815"/>
              <a:gd name="connsiteX83" fmla="*/ 611245 w 1145815"/>
              <a:gd name="connsiteY83" fmla="*/ 867998 h 1145815"/>
              <a:gd name="connsiteX84" fmla="*/ 711679 w 1145815"/>
              <a:gd name="connsiteY84" fmla="*/ 867998 h 1145815"/>
              <a:gd name="connsiteX85" fmla="*/ 733998 w 1145815"/>
              <a:gd name="connsiteY85" fmla="*/ 871957 h 1145815"/>
              <a:gd name="connsiteX86" fmla="*/ 733998 w 1145815"/>
              <a:gd name="connsiteY86" fmla="*/ 863680 h 1145815"/>
              <a:gd name="connsiteX87" fmla="*/ 801314 w 1145815"/>
              <a:gd name="connsiteY87" fmla="*/ 796385 h 1145815"/>
              <a:gd name="connsiteX88" fmla="*/ 962586 w 1145815"/>
              <a:gd name="connsiteY88" fmla="*/ 796385 h 1145815"/>
              <a:gd name="connsiteX89" fmla="*/ 962586 w 1145815"/>
              <a:gd name="connsiteY89" fmla="*/ 186051 h 1145815"/>
              <a:gd name="connsiteX90" fmla="*/ 975545 w 1145815"/>
              <a:gd name="connsiteY90" fmla="*/ 165898 h 1145815"/>
              <a:gd name="connsiteX91" fmla="*/ 939907 w 1145815"/>
              <a:gd name="connsiteY91" fmla="*/ 109399 h 1145815"/>
              <a:gd name="connsiteX92" fmla="*/ 904629 w 1145815"/>
              <a:gd name="connsiteY92" fmla="*/ 165898 h 1145815"/>
              <a:gd name="connsiteX93" fmla="*/ 917588 w 1145815"/>
              <a:gd name="connsiteY93" fmla="*/ 186051 h 1145815"/>
              <a:gd name="connsiteX94" fmla="*/ 917588 w 1145815"/>
              <a:gd name="connsiteY94" fmla="*/ 642362 h 1145815"/>
              <a:gd name="connsiteX95" fmla="*/ 895269 w 1145815"/>
              <a:gd name="connsiteY95" fmla="*/ 664673 h 1145815"/>
              <a:gd name="connsiteX96" fmla="*/ 872950 w 1145815"/>
              <a:gd name="connsiteY96" fmla="*/ 642362 h 1145815"/>
              <a:gd name="connsiteX97" fmla="*/ 872950 w 1145815"/>
              <a:gd name="connsiteY97" fmla="*/ 208363 h 1145815"/>
              <a:gd name="connsiteX98" fmla="*/ 865391 w 1145815"/>
              <a:gd name="connsiteY98" fmla="*/ 208363 h 1145815"/>
              <a:gd name="connsiteX99" fmla="*/ 845952 w 1145815"/>
              <a:gd name="connsiteY99" fmla="*/ 197207 h 1145815"/>
              <a:gd name="connsiteX100" fmla="*/ 846672 w 1145815"/>
              <a:gd name="connsiteY100" fmla="*/ 174175 h 1145815"/>
              <a:gd name="connsiteX101" fmla="*/ 921188 w 1145815"/>
              <a:gd name="connsiteY101" fmla="*/ 55419 h 1145815"/>
              <a:gd name="connsiteX102" fmla="*/ 939907 w 1145815"/>
              <a:gd name="connsiteY102" fmla="*/ 44983 h 1145815"/>
              <a:gd name="connsiteX103" fmla="*/ 958986 w 1145815"/>
              <a:gd name="connsiteY103" fmla="*/ 55419 h 1145815"/>
              <a:gd name="connsiteX104" fmla="*/ 1033502 w 1145815"/>
              <a:gd name="connsiteY104" fmla="*/ 174175 h 1145815"/>
              <a:gd name="connsiteX105" fmla="*/ 1033862 w 1145815"/>
              <a:gd name="connsiteY105" fmla="*/ 197207 h 1145815"/>
              <a:gd name="connsiteX106" fmla="*/ 1014423 w 1145815"/>
              <a:gd name="connsiteY106" fmla="*/ 208363 h 1145815"/>
              <a:gd name="connsiteX107" fmla="*/ 1007223 w 1145815"/>
              <a:gd name="connsiteY107" fmla="*/ 208363 h 1145815"/>
              <a:gd name="connsiteX108" fmla="*/ 1007223 w 1145815"/>
              <a:gd name="connsiteY108" fmla="*/ 796385 h 1145815"/>
              <a:gd name="connsiteX109" fmla="*/ 1078859 w 1145815"/>
              <a:gd name="connsiteY109" fmla="*/ 796385 h 1145815"/>
              <a:gd name="connsiteX110" fmla="*/ 1145815 w 1145815"/>
              <a:gd name="connsiteY110" fmla="*/ 863680 h 1145815"/>
              <a:gd name="connsiteX111" fmla="*/ 1145815 w 1145815"/>
              <a:gd name="connsiteY111" fmla="*/ 1123144 h 1145815"/>
              <a:gd name="connsiteX112" fmla="*/ 1123496 w 1145815"/>
              <a:gd name="connsiteY112" fmla="*/ 1145815 h 1145815"/>
              <a:gd name="connsiteX113" fmla="*/ 22318 w 1145815"/>
              <a:gd name="connsiteY113" fmla="*/ 1145815 h 1145815"/>
              <a:gd name="connsiteX114" fmla="*/ 0 w 1145815"/>
              <a:gd name="connsiteY114" fmla="*/ 1123144 h 1145815"/>
              <a:gd name="connsiteX115" fmla="*/ 0 w 1145815"/>
              <a:gd name="connsiteY115" fmla="*/ 1042893 h 1145815"/>
              <a:gd name="connsiteX116" fmla="*/ 67316 w 1145815"/>
              <a:gd name="connsiteY116" fmla="*/ 975598 h 1145815"/>
              <a:gd name="connsiteX117" fmla="*/ 268545 w 1145815"/>
              <a:gd name="connsiteY117" fmla="*/ 975598 h 1145815"/>
              <a:gd name="connsiteX118" fmla="*/ 268545 w 1145815"/>
              <a:gd name="connsiteY118" fmla="*/ 865839 h 1145815"/>
              <a:gd name="connsiteX119" fmla="*/ 291223 w 1145815"/>
              <a:gd name="connsiteY119" fmla="*/ 843527 h 1145815"/>
              <a:gd name="connsiteX120" fmla="*/ 313542 w 1145815"/>
              <a:gd name="connsiteY120" fmla="*/ 865839 h 1145815"/>
              <a:gd name="connsiteX121" fmla="*/ 313542 w 1145815"/>
              <a:gd name="connsiteY121" fmla="*/ 975598 h 1145815"/>
              <a:gd name="connsiteX122" fmla="*/ 366819 w 1145815"/>
              <a:gd name="connsiteY122" fmla="*/ 975598 h 1145815"/>
              <a:gd name="connsiteX123" fmla="*/ 366819 w 1145815"/>
              <a:gd name="connsiteY123" fmla="*/ 648839 h 1145815"/>
              <a:gd name="connsiteX124" fmla="*/ 389498 w 1145815"/>
              <a:gd name="connsiteY124" fmla="*/ 626168 h 1145815"/>
              <a:gd name="connsiteX125" fmla="*/ 490292 w 1145815"/>
              <a:gd name="connsiteY125" fmla="*/ 626168 h 1145815"/>
              <a:gd name="connsiteX126" fmla="*/ 512611 w 1145815"/>
              <a:gd name="connsiteY126" fmla="*/ 648839 h 1145815"/>
              <a:gd name="connsiteX127" fmla="*/ 512611 w 1145815"/>
              <a:gd name="connsiteY127" fmla="*/ 867998 h 1145815"/>
              <a:gd name="connsiteX128" fmla="*/ 566248 w 1145815"/>
              <a:gd name="connsiteY128" fmla="*/ 867998 h 1145815"/>
              <a:gd name="connsiteX129" fmla="*/ 566248 w 1145815"/>
              <a:gd name="connsiteY129" fmla="*/ 621849 h 1145815"/>
              <a:gd name="connsiteX130" fmla="*/ 499291 w 1145815"/>
              <a:gd name="connsiteY130" fmla="*/ 554554 h 1145815"/>
              <a:gd name="connsiteX131" fmla="*/ 313542 w 1145815"/>
              <a:gd name="connsiteY131" fmla="*/ 554554 h 1145815"/>
              <a:gd name="connsiteX132" fmla="*/ 313542 w 1145815"/>
              <a:gd name="connsiteY132" fmla="*/ 683746 h 1145815"/>
              <a:gd name="connsiteX133" fmla="*/ 291223 w 1145815"/>
              <a:gd name="connsiteY133" fmla="*/ 705698 h 1145815"/>
              <a:gd name="connsiteX134" fmla="*/ 268545 w 1145815"/>
              <a:gd name="connsiteY134" fmla="*/ 683746 h 1145815"/>
              <a:gd name="connsiteX135" fmla="*/ 268545 w 1145815"/>
              <a:gd name="connsiteY135" fmla="*/ 556713 h 1145815"/>
              <a:gd name="connsiteX136" fmla="*/ 179270 w 1145815"/>
              <a:gd name="connsiteY136" fmla="*/ 447314 h 1145815"/>
              <a:gd name="connsiteX137" fmla="*/ 179270 w 1145815"/>
              <a:gd name="connsiteY137" fmla="*/ 331437 h 1145815"/>
              <a:gd name="connsiteX138" fmla="*/ 290503 w 1145815"/>
              <a:gd name="connsiteY138" fmla="*/ 188210 h 1145815"/>
              <a:gd name="connsiteX139" fmla="*/ 268545 w 1145815"/>
              <a:gd name="connsiteY139" fmla="*/ 124514 h 1145815"/>
              <a:gd name="connsiteX140" fmla="*/ 268545 w 1145815"/>
              <a:gd name="connsiteY140" fmla="*/ 104001 h 1145815"/>
              <a:gd name="connsiteX141" fmla="*/ 372579 w 1145815"/>
              <a:gd name="connsiteY141" fmla="*/ 0 h 1145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145815" h="1145815">
                <a:moveTo>
                  <a:pt x="67316" y="1020222"/>
                </a:moveTo>
                <a:cubicBezTo>
                  <a:pt x="55077" y="1020222"/>
                  <a:pt x="44997" y="1030298"/>
                  <a:pt x="44997" y="1042893"/>
                </a:cubicBezTo>
                <a:lnTo>
                  <a:pt x="44997" y="1100832"/>
                </a:lnTo>
                <a:lnTo>
                  <a:pt x="366819" y="1100832"/>
                </a:lnTo>
                <a:lnTo>
                  <a:pt x="366819" y="1042893"/>
                </a:lnTo>
                <a:cubicBezTo>
                  <a:pt x="366819" y="1030298"/>
                  <a:pt x="357100" y="1020222"/>
                  <a:pt x="344860" y="1020222"/>
                </a:cubicBezTo>
                <a:close/>
                <a:moveTo>
                  <a:pt x="434135" y="912982"/>
                </a:moveTo>
                <a:cubicBezTo>
                  <a:pt x="421896" y="912982"/>
                  <a:pt x="411816" y="923058"/>
                  <a:pt x="411816" y="935293"/>
                </a:cubicBezTo>
                <a:lnTo>
                  <a:pt x="411816" y="1100832"/>
                </a:lnTo>
                <a:lnTo>
                  <a:pt x="733998" y="1100832"/>
                </a:lnTo>
                <a:lnTo>
                  <a:pt x="733998" y="935293"/>
                </a:lnTo>
                <a:cubicBezTo>
                  <a:pt x="733998" y="923058"/>
                  <a:pt x="723919" y="912982"/>
                  <a:pt x="711679" y="912982"/>
                </a:cubicBezTo>
                <a:close/>
                <a:moveTo>
                  <a:pt x="801314" y="841368"/>
                </a:moveTo>
                <a:cubicBezTo>
                  <a:pt x="789075" y="841368"/>
                  <a:pt x="778996" y="851444"/>
                  <a:pt x="778996" y="863680"/>
                </a:cubicBezTo>
                <a:lnTo>
                  <a:pt x="778996" y="1100832"/>
                </a:lnTo>
                <a:lnTo>
                  <a:pt x="1101178" y="1100832"/>
                </a:lnTo>
                <a:lnTo>
                  <a:pt x="1101178" y="863680"/>
                </a:lnTo>
                <a:cubicBezTo>
                  <a:pt x="1101178" y="851444"/>
                  <a:pt x="1091098" y="841368"/>
                  <a:pt x="1078859" y="841368"/>
                </a:cubicBezTo>
                <a:close/>
                <a:moveTo>
                  <a:pt x="292894" y="747713"/>
                </a:moveTo>
                <a:cubicBezTo>
                  <a:pt x="298740" y="747713"/>
                  <a:pt x="304586" y="750202"/>
                  <a:pt x="308971" y="754114"/>
                </a:cubicBezTo>
                <a:cubicBezTo>
                  <a:pt x="313355" y="758381"/>
                  <a:pt x="315547" y="764071"/>
                  <a:pt x="315547" y="769760"/>
                </a:cubicBezTo>
                <a:cubicBezTo>
                  <a:pt x="315547" y="775450"/>
                  <a:pt x="313355" y="781140"/>
                  <a:pt x="308971" y="785407"/>
                </a:cubicBezTo>
                <a:cubicBezTo>
                  <a:pt x="304586" y="789674"/>
                  <a:pt x="298740" y="791808"/>
                  <a:pt x="292894" y="791808"/>
                </a:cubicBezTo>
                <a:cubicBezTo>
                  <a:pt x="286682" y="791808"/>
                  <a:pt x="280836" y="789674"/>
                  <a:pt x="276817" y="785407"/>
                </a:cubicBezTo>
                <a:cubicBezTo>
                  <a:pt x="272432" y="781140"/>
                  <a:pt x="269875" y="775450"/>
                  <a:pt x="269875" y="769760"/>
                </a:cubicBezTo>
                <a:cubicBezTo>
                  <a:pt x="269875" y="764071"/>
                  <a:pt x="272432" y="758381"/>
                  <a:pt x="276817" y="754114"/>
                </a:cubicBezTo>
                <a:cubicBezTo>
                  <a:pt x="280836" y="750202"/>
                  <a:pt x="286682" y="747713"/>
                  <a:pt x="292894" y="747713"/>
                </a:cubicBezTo>
                <a:close/>
                <a:moveTo>
                  <a:pt x="895172" y="704850"/>
                </a:moveTo>
                <a:cubicBezTo>
                  <a:pt x="901218" y="704850"/>
                  <a:pt x="906907" y="706984"/>
                  <a:pt x="910819" y="711251"/>
                </a:cubicBezTo>
                <a:cubicBezTo>
                  <a:pt x="915086" y="715163"/>
                  <a:pt x="917220" y="720852"/>
                  <a:pt x="917220" y="726897"/>
                </a:cubicBezTo>
                <a:cubicBezTo>
                  <a:pt x="917220" y="732587"/>
                  <a:pt x="915086" y="738277"/>
                  <a:pt x="910819" y="742544"/>
                </a:cubicBezTo>
                <a:cubicBezTo>
                  <a:pt x="906907" y="746455"/>
                  <a:pt x="901218" y="748945"/>
                  <a:pt x="895172" y="748945"/>
                </a:cubicBezTo>
                <a:cubicBezTo>
                  <a:pt x="889483" y="748945"/>
                  <a:pt x="883438" y="746455"/>
                  <a:pt x="879526" y="742544"/>
                </a:cubicBezTo>
                <a:cubicBezTo>
                  <a:pt x="875614" y="738277"/>
                  <a:pt x="873125" y="732587"/>
                  <a:pt x="873125" y="726897"/>
                </a:cubicBezTo>
                <a:cubicBezTo>
                  <a:pt x="873125" y="720852"/>
                  <a:pt x="875614" y="715163"/>
                  <a:pt x="879526" y="711251"/>
                </a:cubicBezTo>
                <a:cubicBezTo>
                  <a:pt x="883438" y="706984"/>
                  <a:pt x="889483" y="704850"/>
                  <a:pt x="895172" y="704850"/>
                </a:cubicBezTo>
                <a:close/>
                <a:moveTo>
                  <a:pt x="411816" y="671151"/>
                </a:moveTo>
                <a:lnTo>
                  <a:pt x="411816" y="871957"/>
                </a:lnTo>
                <a:cubicBezTo>
                  <a:pt x="418656" y="869438"/>
                  <a:pt x="426576" y="867998"/>
                  <a:pt x="434135" y="867998"/>
                </a:cubicBezTo>
                <a:lnTo>
                  <a:pt x="467973" y="867998"/>
                </a:lnTo>
                <a:lnTo>
                  <a:pt x="467973" y="671151"/>
                </a:lnTo>
                <a:close/>
                <a:moveTo>
                  <a:pt x="326861" y="228515"/>
                </a:moveTo>
                <a:cubicBezTo>
                  <a:pt x="270344" y="228515"/>
                  <a:pt x="223907" y="274578"/>
                  <a:pt x="223907" y="331437"/>
                </a:cubicBezTo>
                <a:lnTo>
                  <a:pt x="223907" y="447314"/>
                </a:lnTo>
                <a:cubicBezTo>
                  <a:pt x="223907" y="476463"/>
                  <a:pt x="242626" y="501294"/>
                  <a:pt x="268545" y="510651"/>
                </a:cubicBezTo>
                <a:lnTo>
                  <a:pt x="268545" y="354109"/>
                </a:lnTo>
                <a:cubicBezTo>
                  <a:pt x="268545" y="341873"/>
                  <a:pt x="278984" y="331797"/>
                  <a:pt x="291223" y="331797"/>
                </a:cubicBezTo>
                <a:cubicBezTo>
                  <a:pt x="303463" y="331797"/>
                  <a:pt x="313542" y="341873"/>
                  <a:pt x="313542" y="354109"/>
                </a:cubicBezTo>
                <a:lnTo>
                  <a:pt x="313542" y="509931"/>
                </a:lnTo>
                <a:lnTo>
                  <a:pt x="428015" y="509931"/>
                </a:lnTo>
                <a:lnTo>
                  <a:pt x="428015" y="354109"/>
                </a:lnTo>
                <a:cubicBezTo>
                  <a:pt x="428015" y="341873"/>
                  <a:pt x="438095" y="331797"/>
                  <a:pt x="450334" y="331797"/>
                </a:cubicBezTo>
                <a:cubicBezTo>
                  <a:pt x="462934" y="331797"/>
                  <a:pt x="472653" y="341873"/>
                  <a:pt x="472653" y="354109"/>
                </a:cubicBezTo>
                <a:lnTo>
                  <a:pt x="472653" y="413487"/>
                </a:lnTo>
                <a:cubicBezTo>
                  <a:pt x="472653" y="430760"/>
                  <a:pt x="486692" y="444435"/>
                  <a:pt x="503611" y="444435"/>
                </a:cubicBezTo>
                <a:lnTo>
                  <a:pt x="619525" y="444435"/>
                </a:lnTo>
                <a:cubicBezTo>
                  <a:pt x="631404" y="444435"/>
                  <a:pt x="641123" y="434719"/>
                  <a:pt x="641123" y="422843"/>
                </a:cubicBezTo>
                <a:cubicBezTo>
                  <a:pt x="641123" y="410967"/>
                  <a:pt x="631404" y="401251"/>
                  <a:pt x="619525" y="401251"/>
                </a:cubicBezTo>
                <a:lnTo>
                  <a:pt x="539969" y="401251"/>
                </a:lnTo>
                <a:cubicBezTo>
                  <a:pt x="527370" y="401251"/>
                  <a:pt x="517290" y="391535"/>
                  <a:pt x="517290" y="378939"/>
                </a:cubicBezTo>
                <a:lnTo>
                  <a:pt x="517290" y="331437"/>
                </a:lnTo>
                <a:cubicBezTo>
                  <a:pt x="517290" y="274578"/>
                  <a:pt x="471213" y="228515"/>
                  <a:pt x="414336" y="228515"/>
                </a:cubicBezTo>
                <a:close/>
                <a:moveTo>
                  <a:pt x="372579" y="44623"/>
                </a:moveTo>
                <a:cubicBezTo>
                  <a:pt x="340180" y="44623"/>
                  <a:pt x="313542" y="71254"/>
                  <a:pt x="313542" y="104001"/>
                </a:cubicBezTo>
                <a:lnTo>
                  <a:pt x="313542" y="124514"/>
                </a:lnTo>
                <a:cubicBezTo>
                  <a:pt x="313542" y="157262"/>
                  <a:pt x="340180" y="183892"/>
                  <a:pt x="372579" y="183892"/>
                </a:cubicBezTo>
                <a:cubicBezTo>
                  <a:pt x="405697" y="183892"/>
                  <a:pt x="431975" y="157262"/>
                  <a:pt x="431975" y="124514"/>
                </a:cubicBezTo>
                <a:lnTo>
                  <a:pt x="431975" y="104001"/>
                </a:lnTo>
                <a:cubicBezTo>
                  <a:pt x="431975" y="71254"/>
                  <a:pt x="405697" y="44623"/>
                  <a:pt x="372579" y="44623"/>
                </a:cubicBezTo>
                <a:close/>
                <a:moveTo>
                  <a:pt x="372579" y="0"/>
                </a:moveTo>
                <a:cubicBezTo>
                  <a:pt x="430175" y="0"/>
                  <a:pt x="476973" y="46423"/>
                  <a:pt x="476973" y="104001"/>
                </a:cubicBezTo>
                <a:lnTo>
                  <a:pt x="476973" y="124514"/>
                </a:lnTo>
                <a:cubicBezTo>
                  <a:pt x="476973" y="148985"/>
                  <a:pt x="468333" y="171656"/>
                  <a:pt x="453934" y="189290"/>
                </a:cubicBezTo>
                <a:cubicBezTo>
                  <a:pt x="516570" y="206563"/>
                  <a:pt x="562288" y="263782"/>
                  <a:pt x="562288" y="331437"/>
                </a:cubicBezTo>
                <a:lnTo>
                  <a:pt x="562288" y="356628"/>
                </a:lnTo>
                <a:lnTo>
                  <a:pt x="619525" y="356628"/>
                </a:lnTo>
                <a:cubicBezTo>
                  <a:pt x="656243" y="356628"/>
                  <a:pt x="686121" y="386137"/>
                  <a:pt x="686121" y="422843"/>
                </a:cubicBezTo>
                <a:cubicBezTo>
                  <a:pt x="686121" y="459190"/>
                  <a:pt x="656243" y="489059"/>
                  <a:pt x="619525" y="489059"/>
                </a:cubicBezTo>
                <a:lnTo>
                  <a:pt x="503611" y="489059"/>
                </a:lnTo>
                <a:cubicBezTo>
                  <a:pt x="492812" y="489059"/>
                  <a:pt x="482372" y="486899"/>
                  <a:pt x="472653" y="482581"/>
                </a:cubicBezTo>
                <a:lnTo>
                  <a:pt x="472653" y="509931"/>
                </a:lnTo>
                <a:lnTo>
                  <a:pt x="499291" y="509931"/>
                </a:lnTo>
                <a:cubicBezTo>
                  <a:pt x="561208" y="509931"/>
                  <a:pt x="611245" y="559952"/>
                  <a:pt x="611245" y="621849"/>
                </a:cubicBezTo>
                <a:lnTo>
                  <a:pt x="611245" y="867998"/>
                </a:lnTo>
                <a:lnTo>
                  <a:pt x="711679" y="867998"/>
                </a:lnTo>
                <a:cubicBezTo>
                  <a:pt x="719599" y="867998"/>
                  <a:pt x="727159" y="869438"/>
                  <a:pt x="733998" y="871957"/>
                </a:cubicBezTo>
                <a:lnTo>
                  <a:pt x="733998" y="863680"/>
                </a:lnTo>
                <a:cubicBezTo>
                  <a:pt x="733998" y="826614"/>
                  <a:pt x="764236" y="796385"/>
                  <a:pt x="801314" y="796385"/>
                </a:cubicBezTo>
                <a:lnTo>
                  <a:pt x="962586" y="796385"/>
                </a:lnTo>
                <a:lnTo>
                  <a:pt x="962586" y="186051"/>
                </a:lnTo>
                <a:cubicBezTo>
                  <a:pt x="962586" y="177054"/>
                  <a:pt x="967625" y="169497"/>
                  <a:pt x="975545" y="165898"/>
                </a:cubicBezTo>
                <a:lnTo>
                  <a:pt x="939907" y="109399"/>
                </a:lnTo>
                <a:lnTo>
                  <a:pt x="904629" y="165898"/>
                </a:lnTo>
                <a:cubicBezTo>
                  <a:pt x="912188" y="169497"/>
                  <a:pt x="917588" y="177054"/>
                  <a:pt x="917588" y="186051"/>
                </a:cubicBezTo>
                <a:lnTo>
                  <a:pt x="917588" y="642362"/>
                </a:lnTo>
                <a:cubicBezTo>
                  <a:pt x="917588" y="654597"/>
                  <a:pt x="907509" y="664673"/>
                  <a:pt x="895269" y="664673"/>
                </a:cubicBezTo>
                <a:cubicBezTo>
                  <a:pt x="883030" y="664673"/>
                  <a:pt x="872950" y="654597"/>
                  <a:pt x="872950" y="642362"/>
                </a:cubicBezTo>
                <a:lnTo>
                  <a:pt x="872950" y="208363"/>
                </a:lnTo>
                <a:lnTo>
                  <a:pt x="865391" y="208363"/>
                </a:lnTo>
                <a:cubicBezTo>
                  <a:pt x="857471" y="208363"/>
                  <a:pt x="849912" y="204044"/>
                  <a:pt x="845952" y="197207"/>
                </a:cubicBezTo>
                <a:cubicBezTo>
                  <a:pt x="841992" y="190009"/>
                  <a:pt x="842352" y="181373"/>
                  <a:pt x="846672" y="174175"/>
                </a:cubicBezTo>
                <a:lnTo>
                  <a:pt x="921188" y="55419"/>
                </a:lnTo>
                <a:cubicBezTo>
                  <a:pt x="925148" y="48942"/>
                  <a:pt x="932347" y="44983"/>
                  <a:pt x="939907" y="44983"/>
                </a:cubicBezTo>
                <a:cubicBezTo>
                  <a:pt x="947826" y="44983"/>
                  <a:pt x="955026" y="48942"/>
                  <a:pt x="958986" y="55419"/>
                </a:cubicBezTo>
                <a:lnTo>
                  <a:pt x="1033502" y="174175"/>
                </a:lnTo>
                <a:cubicBezTo>
                  <a:pt x="1037821" y="181373"/>
                  <a:pt x="1038181" y="190009"/>
                  <a:pt x="1033862" y="197207"/>
                </a:cubicBezTo>
                <a:cubicBezTo>
                  <a:pt x="1030262" y="204044"/>
                  <a:pt x="1022702" y="208363"/>
                  <a:pt x="1014423" y="208363"/>
                </a:cubicBezTo>
                <a:lnTo>
                  <a:pt x="1007223" y="208363"/>
                </a:lnTo>
                <a:lnTo>
                  <a:pt x="1007223" y="796385"/>
                </a:lnTo>
                <a:lnTo>
                  <a:pt x="1078859" y="796385"/>
                </a:lnTo>
                <a:cubicBezTo>
                  <a:pt x="1115937" y="796385"/>
                  <a:pt x="1145815" y="826614"/>
                  <a:pt x="1145815" y="863680"/>
                </a:cubicBezTo>
                <a:lnTo>
                  <a:pt x="1145815" y="1123144"/>
                </a:lnTo>
                <a:cubicBezTo>
                  <a:pt x="1145815" y="1135739"/>
                  <a:pt x="1136096" y="1145815"/>
                  <a:pt x="1123496" y="1145815"/>
                </a:cubicBezTo>
                <a:lnTo>
                  <a:pt x="22318" y="1145815"/>
                </a:lnTo>
                <a:cubicBezTo>
                  <a:pt x="10079" y="1145815"/>
                  <a:pt x="0" y="1135739"/>
                  <a:pt x="0" y="1123144"/>
                </a:cubicBezTo>
                <a:lnTo>
                  <a:pt x="0" y="1042893"/>
                </a:lnTo>
                <a:cubicBezTo>
                  <a:pt x="0" y="1005827"/>
                  <a:pt x="30238" y="975598"/>
                  <a:pt x="67316" y="975598"/>
                </a:cubicBezTo>
                <a:lnTo>
                  <a:pt x="268545" y="975598"/>
                </a:lnTo>
                <a:lnTo>
                  <a:pt x="268545" y="865839"/>
                </a:lnTo>
                <a:cubicBezTo>
                  <a:pt x="268545" y="853604"/>
                  <a:pt x="278984" y="843527"/>
                  <a:pt x="291223" y="843527"/>
                </a:cubicBezTo>
                <a:cubicBezTo>
                  <a:pt x="303463" y="843527"/>
                  <a:pt x="313542" y="853604"/>
                  <a:pt x="313542" y="865839"/>
                </a:cubicBezTo>
                <a:lnTo>
                  <a:pt x="313542" y="975598"/>
                </a:lnTo>
                <a:lnTo>
                  <a:pt x="366819" y="975598"/>
                </a:lnTo>
                <a:lnTo>
                  <a:pt x="366819" y="648839"/>
                </a:lnTo>
                <a:cubicBezTo>
                  <a:pt x="366819" y="636244"/>
                  <a:pt x="377258" y="626168"/>
                  <a:pt x="389498" y="626168"/>
                </a:cubicBezTo>
                <a:lnTo>
                  <a:pt x="490292" y="626168"/>
                </a:lnTo>
                <a:cubicBezTo>
                  <a:pt x="502891" y="626168"/>
                  <a:pt x="512611" y="636244"/>
                  <a:pt x="512611" y="648839"/>
                </a:cubicBezTo>
                <a:lnTo>
                  <a:pt x="512611" y="867998"/>
                </a:lnTo>
                <a:lnTo>
                  <a:pt x="566248" y="867998"/>
                </a:lnTo>
                <a:lnTo>
                  <a:pt x="566248" y="621849"/>
                </a:lnTo>
                <a:cubicBezTo>
                  <a:pt x="566248" y="584783"/>
                  <a:pt x="536369" y="554554"/>
                  <a:pt x="499291" y="554554"/>
                </a:cubicBezTo>
                <a:lnTo>
                  <a:pt x="313542" y="554554"/>
                </a:lnTo>
                <a:lnTo>
                  <a:pt x="313542" y="683746"/>
                </a:lnTo>
                <a:cubicBezTo>
                  <a:pt x="313542" y="695982"/>
                  <a:pt x="303463" y="705698"/>
                  <a:pt x="291223" y="705698"/>
                </a:cubicBezTo>
                <a:cubicBezTo>
                  <a:pt x="278984" y="705698"/>
                  <a:pt x="268545" y="695982"/>
                  <a:pt x="268545" y="683746"/>
                </a:cubicBezTo>
                <a:lnTo>
                  <a:pt x="268545" y="556713"/>
                </a:lnTo>
                <a:cubicBezTo>
                  <a:pt x="217787" y="546277"/>
                  <a:pt x="179270" y="501294"/>
                  <a:pt x="179270" y="447314"/>
                </a:cubicBezTo>
                <a:lnTo>
                  <a:pt x="179270" y="331437"/>
                </a:lnTo>
                <a:cubicBezTo>
                  <a:pt x="179270" y="262343"/>
                  <a:pt x="226787" y="204404"/>
                  <a:pt x="290503" y="188210"/>
                </a:cubicBezTo>
                <a:cubicBezTo>
                  <a:pt x="276824" y="170577"/>
                  <a:pt x="268545" y="148625"/>
                  <a:pt x="268545" y="124514"/>
                </a:cubicBezTo>
                <a:lnTo>
                  <a:pt x="268545" y="104001"/>
                </a:lnTo>
                <a:cubicBezTo>
                  <a:pt x="268545" y="46423"/>
                  <a:pt x="315342" y="0"/>
                  <a:pt x="37257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F424E526-83D7-0747-AF94-B5199C2F61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33766" y="7094631"/>
            <a:ext cx="1290762" cy="1463170"/>
          </a:xfrm>
          <a:custGeom>
            <a:avLst/>
            <a:gdLst>
              <a:gd name="connsiteX0" fmla="*/ 216332 w 1093427"/>
              <a:gd name="connsiteY0" fmla="*/ 1190625 h 1239478"/>
              <a:gd name="connsiteX1" fmla="*/ 233701 w 1093427"/>
              <a:gd name="connsiteY1" fmla="*/ 1197916 h 1239478"/>
              <a:gd name="connsiteX2" fmla="*/ 240938 w 1093427"/>
              <a:gd name="connsiteY2" fmla="*/ 1215049 h 1239478"/>
              <a:gd name="connsiteX3" fmla="*/ 233701 w 1093427"/>
              <a:gd name="connsiteY3" fmla="*/ 1232547 h 1239478"/>
              <a:gd name="connsiteX4" fmla="*/ 216332 w 1093427"/>
              <a:gd name="connsiteY4" fmla="*/ 1239474 h 1239478"/>
              <a:gd name="connsiteX5" fmla="*/ 199324 w 1093427"/>
              <a:gd name="connsiteY5" fmla="*/ 1232547 h 1239478"/>
              <a:gd name="connsiteX6" fmla="*/ 192087 w 1093427"/>
              <a:gd name="connsiteY6" fmla="*/ 1215049 h 1239478"/>
              <a:gd name="connsiteX7" fmla="*/ 199324 w 1093427"/>
              <a:gd name="connsiteY7" fmla="*/ 1197916 h 1239478"/>
              <a:gd name="connsiteX8" fmla="*/ 216332 w 1093427"/>
              <a:gd name="connsiteY8" fmla="*/ 1190625 h 1239478"/>
              <a:gd name="connsiteX9" fmla="*/ 927894 w 1093427"/>
              <a:gd name="connsiteY9" fmla="*/ 1060450 h 1239478"/>
              <a:gd name="connsiteX10" fmla="*/ 944901 w 1093427"/>
              <a:gd name="connsiteY10" fmla="*/ 1067741 h 1239478"/>
              <a:gd name="connsiteX11" fmla="*/ 952138 w 1093427"/>
              <a:gd name="connsiteY11" fmla="*/ 1084874 h 1239478"/>
              <a:gd name="connsiteX12" fmla="*/ 944901 w 1093427"/>
              <a:gd name="connsiteY12" fmla="*/ 1102372 h 1239478"/>
              <a:gd name="connsiteX13" fmla="*/ 927894 w 1093427"/>
              <a:gd name="connsiteY13" fmla="*/ 1109299 h 1239478"/>
              <a:gd name="connsiteX14" fmla="*/ 910524 w 1093427"/>
              <a:gd name="connsiteY14" fmla="*/ 1102372 h 1239478"/>
              <a:gd name="connsiteX15" fmla="*/ 903287 w 1093427"/>
              <a:gd name="connsiteY15" fmla="*/ 1084874 h 1239478"/>
              <a:gd name="connsiteX16" fmla="*/ 910524 w 1093427"/>
              <a:gd name="connsiteY16" fmla="*/ 1067741 h 1239478"/>
              <a:gd name="connsiteX17" fmla="*/ 927894 w 1093427"/>
              <a:gd name="connsiteY17" fmla="*/ 1060450 h 1239478"/>
              <a:gd name="connsiteX18" fmla="*/ 753142 w 1093427"/>
              <a:gd name="connsiteY18" fmla="*/ 1060450 h 1239478"/>
              <a:gd name="connsiteX19" fmla="*/ 835944 w 1093427"/>
              <a:gd name="connsiteY19" fmla="*/ 1060450 h 1239478"/>
              <a:gd name="connsiteX20" fmla="*/ 860065 w 1093427"/>
              <a:gd name="connsiteY20" fmla="*/ 1084874 h 1239478"/>
              <a:gd name="connsiteX21" fmla="*/ 835944 w 1093427"/>
              <a:gd name="connsiteY21" fmla="*/ 1109299 h 1239478"/>
              <a:gd name="connsiteX22" fmla="*/ 753142 w 1093427"/>
              <a:gd name="connsiteY22" fmla="*/ 1109299 h 1239478"/>
              <a:gd name="connsiteX23" fmla="*/ 728662 w 1093427"/>
              <a:gd name="connsiteY23" fmla="*/ 1084874 h 1239478"/>
              <a:gd name="connsiteX24" fmla="*/ 753142 w 1093427"/>
              <a:gd name="connsiteY24" fmla="*/ 1060450 h 1239478"/>
              <a:gd name="connsiteX25" fmla="*/ 463842 w 1093427"/>
              <a:gd name="connsiteY25" fmla="*/ 844951 h 1239478"/>
              <a:gd name="connsiteX26" fmla="*/ 463842 w 1093427"/>
              <a:gd name="connsiteY26" fmla="*/ 917678 h 1239478"/>
              <a:gd name="connsiteX27" fmla="*/ 497725 w 1093427"/>
              <a:gd name="connsiteY27" fmla="*/ 951161 h 1239478"/>
              <a:gd name="connsiteX28" fmla="*/ 604421 w 1093427"/>
              <a:gd name="connsiteY28" fmla="*/ 951161 h 1239478"/>
              <a:gd name="connsiteX29" fmla="*/ 638305 w 1093427"/>
              <a:gd name="connsiteY29" fmla="*/ 917678 h 1239478"/>
              <a:gd name="connsiteX30" fmla="*/ 638305 w 1093427"/>
              <a:gd name="connsiteY30" fmla="*/ 844951 h 1239478"/>
              <a:gd name="connsiteX31" fmla="*/ 280557 w 1093427"/>
              <a:gd name="connsiteY31" fmla="*/ 831046 h 1239478"/>
              <a:gd name="connsiteX32" fmla="*/ 310373 w 1093427"/>
              <a:gd name="connsiteY32" fmla="*/ 847239 h 1239478"/>
              <a:gd name="connsiteX33" fmla="*/ 293849 w 1093427"/>
              <a:gd name="connsiteY33" fmla="*/ 877467 h 1239478"/>
              <a:gd name="connsiteX34" fmla="*/ 178177 w 1093427"/>
              <a:gd name="connsiteY34" fmla="*/ 910933 h 1239478"/>
              <a:gd name="connsiteX35" fmla="*/ 48496 w 1093427"/>
              <a:gd name="connsiteY35" fmla="*/ 1083303 h 1239478"/>
              <a:gd name="connsiteX36" fmla="*/ 48496 w 1093427"/>
              <a:gd name="connsiteY36" fmla="*/ 1191258 h 1239478"/>
              <a:gd name="connsiteX37" fmla="*/ 116031 w 1093427"/>
              <a:gd name="connsiteY37" fmla="*/ 1191258 h 1239478"/>
              <a:gd name="connsiteX38" fmla="*/ 140099 w 1093427"/>
              <a:gd name="connsiteY38" fmla="*/ 1215368 h 1239478"/>
              <a:gd name="connsiteX39" fmla="*/ 116031 w 1093427"/>
              <a:gd name="connsiteY39" fmla="*/ 1239478 h 1239478"/>
              <a:gd name="connsiteX40" fmla="*/ 24068 w 1093427"/>
              <a:gd name="connsiteY40" fmla="*/ 1239478 h 1239478"/>
              <a:gd name="connsiteX41" fmla="*/ 0 w 1093427"/>
              <a:gd name="connsiteY41" fmla="*/ 1215368 h 1239478"/>
              <a:gd name="connsiteX42" fmla="*/ 0 w 1093427"/>
              <a:gd name="connsiteY42" fmla="*/ 1083303 h 1239478"/>
              <a:gd name="connsiteX43" fmla="*/ 45981 w 1093427"/>
              <a:gd name="connsiteY43" fmla="*/ 946199 h 1239478"/>
              <a:gd name="connsiteX44" fmla="*/ 164527 w 1093427"/>
              <a:gd name="connsiteY44" fmla="*/ 864152 h 1239478"/>
              <a:gd name="connsiteX45" fmla="*/ 796541 w 1093427"/>
              <a:gd name="connsiteY45" fmla="*/ 825924 h 1239478"/>
              <a:gd name="connsiteX46" fmla="*/ 928611 w 1093427"/>
              <a:gd name="connsiteY46" fmla="*/ 864076 h 1239478"/>
              <a:gd name="connsiteX47" fmla="*/ 1047725 w 1093427"/>
              <a:gd name="connsiteY47" fmla="*/ 946139 h 1239478"/>
              <a:gd name="connsiteX48" fmla="*/ 1093427 w 1093427"/>
              <a:gd name="connsiteY48" fmla="*/ 1083271 h 1239478"/>
              <a:gd name="connsiteX49" fmla="*/ 1093427 w 1093427"/>
              <a:gd name="connsiteY49" fmla="*/ 1215363 h 1239478"/>
              <a:gd name="connsiteX50" fmla="*/ 1069317 w 1093427"/>
              <a:gd name="connsiteY50" fmla="*/ 1239478 h 1239478"/>
              <a:gd name="connsiteX51" fmla="*/ 311448 w 1093427"/>
              <a:gd name="connsiteY51" fmla="*/ 1239478 h 1239478"/>
              <a:gd name="connsiteX52" fmla="*/ 287337 w 1093427"/>
              <a:gd name="connsiteY52" fmla="*/ 1215363 h 1239478"/>
              <a:gd name="connsiteX53" fmla="*/ 311448 w 1093427"/>
              <a:gd name="connsiteY53" fmla="*/ 1191248 h 1239478"/>
              <a:gd name="connsiteX54" fmla="*/ 1045206 w 1093427"/>
              <a:gd name="connsiteY54" fmla="*/ 1191248 h 1239478"/>
              <a:gd name="connsiteX55" fmla="*/ 1045206 w 1093427"/>
              <a:gd name="connsiteY55" fmla="*/ 1083271 h 1239478"/>
              <a:gd name="connsiteX56" fmla="*/ 915296 w 1093427"/>
              <a:gd name="connsiteY56" fmla="*/ 910866 h 1239478"/>
              <a:gd name="connsiteX57" fmla="*/ 782866 w 1093427"/>
              <a:gd name="connsiteY57" fmla="*/ 872354 h 1239478"/>
              <a:gd name="connsiteX58" fmla="*/ 766673 w 1093427"/>
              <a:gd name="connsiteY58" fmla="*/ 842481 h 1239478"/>
              <a:gd name="connsiteX59" fmla="*/ 796541 w 1093427"/>
              <a:gd name="connsiteY59" fmla="*/ 825924 h 1239478"/>
              <a:gd name="connsiteX60" fmla="*/ 546100 w 1093427"/>
              <a:gd name="connsiteY60" fmla="*/ 445197 h 1239478"/>
              <a:gd name="connsiteX61" fmla="*/ 521517 w 1093427"/>
              <a:gd name="connsiteY61" fmla="*/ 469719 h 1239478"/>
              <a:gd name="connsiteX62" fmla="*/ 546100 w 1093427"/>
              <a:gd name="connsiteY62" fmla="*/ 493881 h 1239478"/>
              <a:gd name="connsiteX63" fmla="*/ 570321 w 1093427"/>
              <a:gd name="connsiteY63" fmla="*/ 469719 h 1239478"/>
              <a:gd name="connsiteX64" fmla="*/ 546100 w 1093427"/>
              <a:gd name="connsiteY64" fmla="*/ 445197 h 1239478"/>
              <a:gd name="connsiteX65" fmla="*/ 546100 w 1093427"/>
              <a:gd name="connsiteY65" fmla="*/ 396875 h 1239478"/>
              <a:gd name="connsiteX66" fmla="*/ 618763 w 1093427"/>
              <a:gd name="connsiteY66" fmla="*/ 469719 h 1239478"/>
              <a:gd name="connsiteX67" fmla="*/ 546100 w 1093427"/>
              <a:gd name="connsiteY67" fmla="*/ 542564 h 1239478"/>
              <a:gd name="connsiteX68" fmla="*/ 473075 w 1093427"/>
              <a:gd name="connsiteY68" fmla="*/ 469719 h 1239478"/>
              <a:gd name="connsiteX69" fmla="*/ 546100 w 1093427"/>
              <a:gd name="connsiteY69" fmla="*/ 396875 h 1239478"/>
              <a:gd name="connsiteX70" fmla="*/ 548910 w 1093427"/>
              <a:gd name="connsiteY70" fmla="*/ 179253 h 1239478"/>
              <a:gd name="connsiteX71" fmla="*/ 410854 w 1093427"/>
              <a:gd name="connsiteY71" fmla="*/ 214896 h 1239478"/>
              <a:gd name="connsiteX72" fmla="*/ 324344 w 1093427"/>
              <a:gd name="connsiteY72" fmla="*/ 302744 h 1239478"/>
              <a:gd name="connsiteX73" fmla="*/ 364715 w 1093427"/>
              <a:gd name="connsiteY73" fmla="*/ 618132 h 1239478"/>
              <a:gd name="connsiteX74" fmla="*/ 435005 w 1093427"/>
              <a:gd name="connsiteY74" fmla="*/ 792387 h 1239478"/>
              <a:gd name="connsiteX75" fmla="*/ 438970 w 1093427"/>
              <a:gd name="connsiteY75" fmla="*/ 796347 h 1239478"/>
              <a:gd name="connsiteX76" fmla="*/ 524039 w 1093427"/>
              <a:gd name="connsiteY76" fmla="*/ 796347 h 1239478"/>
              <a:gd name="connsiteX77" fmla="*/ 524039 w 1093427"/>
              <a:gd name="connsiteY77" fmla="*/ 619572 h 1239478"/>
              <a:gd name="connsiteX78" fmla="*/ 548190 w 1093427"/>
              <a:gd name="connsiteY78" fmla="*/ 595450 h 1239478"/>
              <a:gd name="connsiteX79" fmla="*/ 572340 w 1093427"/>
              <a:gd name="connsiteY79" fmla="*/ 619572 h 1239478"/>
              <a:gd name="connsiteX80" fmla="*/ 572340 w 1093427"/>
              <a:gd name="connsiteY80" fmla="*/ 796347 h 1239478"/>
              <a:gd name="connsiteX81" fmla="*/ 658130 w 1093427"/>
              <a:gd name="connsiteY81" fmla="*/ 796347 h 1239478"/>
              <a:gd name="connsiteX82" fmla="*/ 662095 w 1093427"/>
              <a:gd name="connsiteY82" fmla="*/ 792387 h 1239478"/>
              <a:gd name="connsiteX83" fmla="*/ 732745 w 1093427"/>
              <a:gd name="connsiteY83" fmla="*/ 617771 h 1239478"/>
              <a:gd name="connsiteX84" fmla="*/ 807000 w 1093427"/>
              <a:gd name="connsiteY84" fmla="*/ 437036 h 1239478"/>
              <a:gd name="connsiteX85" fmla="*/ 681920 w 1093427"/>
              <a:gd name="connsiteY85" fmla="*/ 216337 h 1239478"/>
              <a:gd name="connsiteX86" fmla="*/ 548910 w 1093427"/>
              <a:gd name="connsiteY86" fmla="*/ 179253 h 1239478"/>
              <a:gd name="connsiteX87" fmla="*/ 552019 w 1093427"/>
              <a:gd name="connsiteY87" fmla="*/ 130649 h 1239478"/>
              <a:gd name="connsiteX88" fmla="*/ 707152 w 1093427"/>
              <a:gd name="connsiteY88" fmla="*/ 174933 h 1239478"/>
              <a:gd name="connsiteX89" fmla="*/ 814569 w 1093427"/>
              <a:gd name="connsiteY89" fmla="*/ 284382 h 1239478"/>
              <a:gd name="connsiteX90" fmla="*/ 855301 w 1093427"/>
              <a:gd name="connsiteY90" fmla="*/ 437036 h 1239478"/>
              <a:gd name="connsiteX91" fmla="*/ 767349 w 1093427"/>
              <a:gd name="connsiteY91" fmla="*/ 651974 h 1239478"/>
              <a:gd name="connsiteX92" fmla="*/ 710397 w 1093427"/>
              <a:gd name="connsiteY92" fmla="*/ 792387 h 1239478"/>
              <a:gd name="connsiteX93" fmla="*/ 686606 w 1093427"/>
              <a:gd name="connsiteY93" fmla="*/ 836311 h 1239478"/>
              <a:gd name="connsiteX94" fmla="*/ 686606 w 1093427"/>
              <a:gd name="connsiteY94" fmla="*/ 917678 h 1239478"/>
              <a:gd name="connsiteX95" fmla="*/ 604421 w 1093427"/>
              <a:gd name="connsiteY95" fmla="*/ 999765 h 1239478"/>
              <a:gd name="connsiteX96" fmla="*/ 497725 w 1093427"/>
              <a:gd name="connsiteY96" fmla="*/ 999765 h 1239478"/>
              <a:gd name="connsiteX97" fmla="*/ 415180 w 1093427"/>
              <a:gd name="connsiteY97" fmla="*/ 917678 h 1239478"/>
              <a:gd name="connsiteX98" fmla="*/ 415180 w 1093427"/>
              <a:gd name="connsiteY98" fmla="*/ 838831 h 1239478"/>
              <a:gd name="connsiteX99" fmla="*/ 386703 w 1093427"/>
              <a:gd name="connsiteY99" fmla="*/ 792387 h 1239478"/>
              <a:gd name="connsiteX100" fmla="*/ 329751 w 1093427"/>
              <a:gd name="connsiteY100" fmla="*/ 651974 h 1239478"/>
              <a:gd name="connsiteX101" fmla="*/ 245764 w 1093427"/>
              <a:gd name="connsiteY101" fmla="*/ 485640 h 1239478"/>
              <a:gd name="connsiteX102" fmla="*/ 281089 w 1093427"/>
              <a:gd name="connsiteY102" fmla="*/ 280422 h 1239478"/>
              <a:gd name="connsiteX103" fmla="*/ 388506 w 1093427"/>
              <a:gd name="connsiteY103" fmla="*/ 171693 h 1239478"/>
              <a:gd name="connsiteX104" fmla="*/ 552019 w 1093427"/>
              <a:gd name="connsiteY104" fmla="*/ 130649 h 1239478"/>
              <a:gd name="connsiteX105" fmla="*/ 755759 w 1093427"/>
              <a:gd name="connsiteY105" fmla="*/ 35763 h 1239478"/>
              <a:gd name="connsiteX106" fmla="*/ 772993 w 1093427"/>
              <a:gd name="connsiteY106" fmla="*/ 43037 h 1239478"/>
              <a:gd name="connsiteX107" fmla="*/ 772993 w 1093427"/>
              <a:gd name="connsiteY107" fmla="*/ 77162 h 1239478"/>
              <a:gd name="connsiteX108" fmla="*/ 725844 w 1093427"/>
              <a:gd name="connsiteY108" fmla="*/ 124219 h 1239478"/>
              <a:gd name="connsiteX109" fmla="*/ 709057 w 1093427"/>
              <a:gd name="connsiteY109" fmla="*/ 131404 h 1239478"/>
              <a:gd name="connsiteX110" fmla="*/ 691912 w 1093427"/>
              <a:gd name="connsiteY110" fmla="*/ 124219 h 1239478"/>
              <a:gd name="connsiteX111" fmla="*/ 691912 w 1093427"/>
              <a:gd name="connsiteY111" fmla="*/ 90094 h 1239478"/>
              <a:gd name="connsiteX112" fmla="*/ 739060 w 1093427"/>
              <a:gd name="connsiteY112" fmla="*/ 43037 h 1239478"/>
              <a:gd name="connsiteX113" fmla="*/ 755759 w 1093427"/>
              <a:gd name="connsiteY113" fmla="*/ 35763 h 1239478"/>
              <a:gd name="connsiteX114" fmla="*/ 337725 w 1093427"/>
              <a:gd name="connsiteY114" fmla="*/ 35754 h 1239478"/>
              <a:gd name="connsiteX115" fmla="*/ 354899 w 1093427"/>
              <a:gd name="connsiteY115" fmla="*/ 43001 h 1239478"/>
              <a:gd name="connsiteX116" fmla="*/ 402626 w 1093427"/>
              <a:gd name="connsiteY116" fmla="*/ 90245 h 1239478"/>
              <a:gd name="connsiteX117" fmla="*/ 402626 w 1093427"/>
              <a:gd name="connsiteY117" fmla="*/ 124247 h 1239478"/>
              <a:gd name="connsiteX118" fmla="*/ 385632 w 1093427"/>
              <a:gd name="connsiteY118" fmla="*/ 131405 h 1239478"/>
              <a:gd name="connsiteX119" fmla="*/ 368277 w 1093427"/>
              <a:gd name="connsiteY119" fmla="*/ 124247 h 1239478"/>
              <a:gd name="connsiteX120" fmla="*/ 320551 w 1093427"/>
              <a:gd name="connsiteY120" fmla="*/ 76645 h 1239478"/>
              <a:gd name="connsiteX121" fmla="*/ 320551 w 1093427"/>
              <a:gd name="connsiteY121" fmla="*/ 43001 h 1239478"/>
              <a:gd name="connsiteX122" fmla="*/ 337725 w 1093427"/>
              <a:gd name="connsiteY122" fmla="*/ 35754 h 1239478"/>
              <a:gd name="connsiteX123" fmla="*/ 548481 w 1093427"/>
              <a:gd name="connsiteY123" fmla="*/ 0 h 1239478"/>
              <a:gd name="connsiteX124" fmla="*/ 572725 w 1093427"/>
              <a:gd name="connsiteY124" fmla="*/ 24067 h 1239478"/>
              <a:gd name="connsiteX125" fmla="*/ 572725 w 1093427"/>
              <a:gd name="connsiteY125" fmla="*/ 73998 h 1239478"/>
              <a:gd name="connsiteX126" fmla="*/ 548481 w 1093427"/>
              <a:gd name="connsiteY126" fmla="*/ 98066 h 1239478"/>
              <a:gd name="connsiteX127" fmla="*/ 523875 w 1093427"/>
              <a:gd name="connsiteY127" fmla="*/ 73998 h 1239478"/>
              <a:gd name="connsiteX128" fmla="*/ 523875 w 1093427"/>
              <a:gd name="connsiteY128" fmla="*/ 24067 h 1239478"/>
              <a:gd name="connsiteX129" fmla="*/ 548481 w 1093427"/>
              <a:gd name="connsiteY129" fmla="*/ 0 h 1239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1093427" h="1239478">
                <a:moveTo>
                  <a:pt x="216332" y="1190625"/>
                </a:moveTo>
                <a:cubicBezTo>
                  <a:pt x="222845" y="1190625"/>
                  <a:pt x="228997" y="1193542"/>
                  <a:pt x="233701" y="1197916"/>
                </a:cubicBezTo>
                <a:cubicBezTo>
                  <a:pt x="238043" y="1202291"/>
                  <a:pt x="240938" y="1208852"/>
                  <a:pt x="240938" y="1215049"/>
                </a:cubicBezTo>
                <a:cubicBezTo>
                  <a:pt x="240938" y="1221611"/>
                  <a:pt x="238043" y="1227808"/>
                  <a:pt x="233701" y="1232547"/>
                </a:cubicBezTo>
                <a:cubicBezTo>
                  <a:pt x="228997" y="1236922"/>
                  <a:pt x="222845" y="1239474"/>
                  <a:pt x="216332" y="1239474"/>
                </a:cubicBezTo>
                <a:cubicBezTo>
                  <a:pt x="209818" y="1239474"/>
                  <a:pt x="203666" y="1236922"/>
                  <a:pt x="199324" y="1232547"/>
                </a:cubicBezTo>
                <a:cubicBezTo>
                  <a:pt x="194620" y="1227808"/>
                  <a:pt x="192087" y="1221611"/>
                  <a:pt x="192087" y="1215049"/>
                </a:cubicBezTo>
                <a:cubicBezTo>
                  <a:pt x="192087" y="1208852"/>
                  <a:pt x="194620" y="1202291"/>
                  <a:pt x="199324" y="1197916"/>
                </a:cubicBezTo>
                <a:cubicBezTo>
                  <a:pt x="203666" y="1193542"/>
                  <a:pt x="209818" y="1190625"/>
                  <a:pt x="216332" y="1190625"/>
                </a:cubicBezTo>
                <a:close/>
                <a:moveTo>
                  <a:pt x="927894" y="1060450"/>
                </a:moveTo>
                <a:cubicBezTo>
                  <a:pt x="934045" y="1060450"/>
                  <a:pt x="940559" y="1063002"/>
                  <a:pt x="944901" y="1067741"/>
                </a:cubicBezTo>
                <a:cubicBezTo>
                  <a:pt x="949605" y="1072116"/>
                  <a:pt x="952138" y="1078677"/>
                  <a:pt x="952138" y="1084874"/>
                </a:cubicBezTo>
                <a:cubicBezTo>
                  <a:pt x="952138" y="1091436"/>
                  <a:pt x="949605" y="1097633"/>
                  <a:pt x="944901" y="1102372"/>
                </a:cubicBezTo>
                <a:cubicBezTo>
                  <a:pt x="940559" y="1106747"/>
                  <a:pt x="934045" y="1109299"/>
                  <a:pt x="927894" y="1109299"/>
                </a:cubicBezTo>
                <a:cubicBezTo>
                  <a:pt x="921380" y="1109299"/>
                  <a:pt x="915229" y="1106747"/>
                  <a:pt x="910524" y="1102372"/>
                </a:cubicBezTo>
                <a:cubicBezTo>
                  <a:pt x="906182" y="1097633"/>
                  <a:pt x="903287" y="1091436"/>
                  <a:pt x="903287" y="1084874"/>
                </a:cubicBezTo>
                <a:cubicBezTo>
                  <a:pt x="903287" y="1078677"/>
                  <a:pt x="906182" y="1072116"/>
                  <a:pt x="910524" y="1067741"/>
                </a:cubicBezTo>
                <a:cubicBezTo>
                  <a:pt x="915229" y="1063002"/>
                  <a:pt x="921380" y="1060450"/>
                  <a:pt x="927894" y="1060450"/>
                </a:cubicBezTo>
                <a:close/>
                <a:moveTo>
                  <a:pt x="753142" y="1060450"/>
                </a:moveTo>
                <a:lnTo>
                  <a:pt x="835944" y="1060450"/>
                </a:lnTo>
                <a:cubicBezTo>
                  <a:pt x="849265" y="1060450"/>
                  <a:pt x="860065" y="1071386"/>
                  <a:pt x="860065" y="1084874"/>
                </a:cubicBezTo>
                <a:cubicBezTo>
                  <a:pt x="860065" y="1098362"/>
                  <a:pt x="849265" y="1109299"/>
                  <a:pt x="835944" y="1109299"/>
                </a:cubicBezTo>
                <a:lnTo>
                  <a:pt x="753142" y="1109299"/>
                </a:lnTo>
                <a:cubicBezTo>
                  <a:pt x="739462" y="1109299"/>
                  <a:pt x="728662" y="1098362"/>
                  <a:pt x="728662" y="1084874"/>
                </a:cubicBezTo>
                <a:cubicBezTo>
                  <a:pt x="728662" y="1071386"/>
                  <a:pt x="739462" y="1060450"/>
                  <a:pt x="753142" y="1060450"/>
                </a:cubicBezTo>
                <a:close/>
                <a:moveTo>
                  <a:pt x="463842" y="844951"/>
                </a:moveTo>
                <a:lnTo>
                  <a:pt x="463842" y="917678"/>
                </a:lnTo>
                <a:cubicBezTo>
                  <a:pt x="463842" y="936039"/>
                  <a:pt x="478981" y="951161"/>
                  <a:pt x="497725" y="951161"/>
                </a:cubicBezTo>
                <a:lnTo>
                  <a:pt x="604421" y="951161"/>
                </a:lnTo>
                <a:cubicBezTo>
                  <a:pt x="623165" y="951161"/>
                  <a:pt x="638305" y="936039"/>
                  <a:pt x="638305" y="917678"/>
                </a:cubicBezTo>
                <a:lnTo>
                  <a:pt x="638305" y="844951"/>
                </a:lnTo>
                <a:close/>
                <a:moveTo>
                  <a:pt x="280557" y="831046"/>
                </a:moveTo>
                <a:cubicBezTo>
                  <a:pt x="293130" y="827088"/>
                  <a:pt x="306781" y="834645"/>
                  <a:pt x="310373" y="847239"/>
                </a:cubicBezTo>
                <a:cubicBezTo>
                  <a:pt x="313966" y="860194"/>
                  <a:pt x="306781" y="873509"/>
                  <a:pt x="293849" y="877467"/>
                </a:cubicBezTo>
                <a:lnTo>
                  <a:pt x="178177" y="910933"/>
                </a:lnTo>
                <a:cubicBezTo>
                  <a:pt x="101662" y="932884"/>
                  <a:pt x="48496" y="1003775"/>
                  <a:pt x="48496" y="1083303"/>
                </a:cubicBezTo>
                <a:lnTo>
                  <a:pt x="48496" y="1191258"/>
                </a:lnTo>
                <a:lnTo>
                  <a:pt x="116031" y="1191258"/>
                </a:lnTo>
                <a:cubicBezTo>
                  <a:pt x="129322" y="1191258"/>
                  <a:pt x="140099" y="1202054"/>
                  <a:pt x="140099" y="1215368"/>
                </a:cubicBezTo>
                <a:cubicBezTo>
                  <a:pt x="140099" y="1228683"/>
                  <a:pt x="129322" y="1239478"/>
                  <a:pt x="116031" y="1239478"/>
                </a:cubicBezTo>
                <a:lnTo>
                  <a:pt x="24068" y="1239478"/>
                </a:lnTo>
                <a:cubicBezTo>
                  <a:pt x="10777" y="1239478"/>
                  <a:pt x="0" y="1228683"/>
                  <a:pt x="0" y="1215368"/>
                </a:cubicBezTo>
                <a:lnTo>
                  <a:pt x="0" y="1083303"/>
                </a:lnTo>
                <a:cubicBezTo>
                  <a:pt x="0" y="1033643"/>
                  <a:pt x="15806" y="986142"/>
                  <a:pt x="45981" y="946199"/>
                </a:cubicBezTo>
                <a:cubicBezTo>
                  <a:pt x="75438" y="906255"/>
                  <a:pt x="116749" y="878187"/>
                  <a:pt x="164527" y="864152"/>
                </a:cubicBezTo>
                <a:close/>
                <a:moveTo>
                  <a:pt x="796541" y="825924"/>
                </a:moveTo>
                <a:lnTo>
                  <a:pt x="928611" y="864076"/>
                </a:lnTo>
                <a:cubicBezTo>
                  <a:pt x="976472" y="878113"/>
                  <a:pt x="1017856" y="906187"/>
                  <a:pt x="1047725" y="946139"/>
                </a:cubicBezTo>
                <a:cubicBezTo>
                  <a:pt x="1077593" y="986091"/>
                  <a:pt x="1093427" y="1033601"/>
                  <a:pt x="1093427" y="1083271"/>
                </a:cubicBezTo>
                <a:lnTo>
                  <a:pt x="1093427" y="1215363"/>
                </a:lnTo>
                <a:cubicBezTo>
                  <a:pt x="1093427" y="1228681"/>
                  <a:pt x="1082631" y="1239478"/>
                  <a:pt x="1069317" y="1239478"/>
                </a:cubicBezTo>
                <a:lnTo>
                  <a:pt x="311448" y="1239478"/>
                </a:lnTo>
                <a:cubicBezTo>
                  <a:pt x="298133" y="1239478"/>
                  <a:pt x="287337" y="1228681"/>
                  <a:pt x="287337" y="1215363"/>
                </a:cubicBezTo>
                <a:cubicBezTo>
                  <a:pt x="287337" y="1202046"/>
                  <a:pt x="298133" y="1191248"/>
                  <a:pt x="311448" y="1191248"/>
                </a:cubicBezTo>
                <a:lnTo>
                  <a:pt x="1045206" y="1191248"/>
                </a:lnTo>
                <a:lnTo>
                  <a:pt x="1045206" y="1083271"/>
                </a:lnTo>
                <a:cubicBezTo>
                  <a:pt x="1045206" y="1003727"/>
                  <a:pt x="991586" y="932822"/>
                  <a:pt x="915296" y="910866"/>
                </a:cubicBezTo>
                <a:lnTo>
                  <a:pt x="782866" y="872354"/>
                </a:lnTo>
                <a:cubicBezTo>
                  <a:pt x="770271" y="868755"/>
                  <a:pt x="762714" y="855438"/>
                  <a:pt x="766673" y="842481"/>
                </a:cubicBezTo>
                <a:cubicBezTo>
                  <a:pt x="770271" y="829883"/>
                  <a:pt x="783586" y="822325"/>
                  <a:pt x="796541" y="825924"/>
                </a:cubicBezTo>
                <a:close/>
                <a:moveTo>
                  <a:pt x="546100" y="445197"/>
                </a:moveTo>
                <a:cubicBezTo>
                  <a:pt x="532362" y="445197"/>
                  <a:pt x="521517" y="456016"/>
                  <a:pt x="521517" y="469719"/>
                </a:cubicBezTo>
                <a:cubicBezTo>
                  <a:pt x="521517" y="483062"/>
                  <a:pt x="532362" y="493881"/>
                  <a:pt x="546100" y="493881"/>
                </a:cubicBezTo>
                <a:cubicBezTo>
                  <a:pt x="559114" y="493881"/>
                  <a:pt x="570321" y="483062"/>
                  <a:pt x="570321" y="469719"/>
                </a:cubicBezTo>
                <a:cubicBezTo>
                  <a:pt x="570321" y="456016"/>
                  <a:pt x="559114" y="445197"/>
                  <a:pt x="546100" y="445197"/>
                </a:cubicBezTo>
                <a:close/>
                <a:moveTo>
                  <a:pt x="546100" y="396875"/>
                </a:moveTo>
                <a:cubicBezTo>
                  <a:pt x="586227" y="396875"/>
                  <a:pt x="618763" y="429691"/>
                  <a:pt x="618763" y="469719"/>
                </a:cubicBezTo>
                <a:cubicBezTo>
                  <a:pt x="618763" y="509748"/>
                  <a:pt x="586227" y="542564"/>
                  <a:pt x="546100" y="542564"/>
                </a:cubicBezTo>
                <a:cubicBezTo>
                  <a:pt x="505972" y="542564"/>
                  <a:pt x="473075" y="509748"/>
                  <a:pt x="473075" y="469719"/>
                </a:cubicBezTo>
                <a:cubicBezTo>
                  <a:pt x="473075" y="429691"/>
                  <a:pt x="505972" y="396875"/>
                  <a:pt x="546100" y="396875"/>
                </a:cubicBezTo>
                <a:close/>
                <a:moveTo>
                  <a:pt x="548910" y="179253"/>
                </a:moveTo>
                <a:cubicBezTo>
                  <a:pt x="503132" y="179253"/>
                  <a:pt x="456272" y="191134"/>
                  <a:pt x="410854" y="214896"/>
                </a:cubicBezTo>
                <a:cubicBezTo>
                  <a:pt x="374087" y="234338"/>
                  <a:pt x="343809" y="264581"/>
                  <a:pt x="324344" y="302744"/>
                </a:cubicBezTo>
                <a:cubicBezTo>
                  <a:pt x="255857" y="435956"/>
                  <a:pt x="300193" y="552966"/>
                  <a:pt x="364715" y="618132"/>
                </a:cubicBezTo>
                <a:cubicBezTo>
                  <a:pt x="410133" y="664216"/>
                  <a:pt x="435005" y="726141"/>
                  <a:pt x="435005" y="792387"/>
                </a:cubicBezTo>
                <a:cubicBezTo>
                  <a:pt x="435005" y="794547"/>
                  <a:pt x="436807" y="796347"/>
                  <a:pt x="438970" y="796347"/>
                </a:cubicBezTo>
                <a:lnTo>
                  <a:pt x="524039" y="796347"/>
                </a:lnTo>
                <a:lnTo>
                  <a:pt x="524039" y="619572"/>
                </a:lnTo>
                <a:cubicBezTo>
                  <a:pt x="524039" y="606250"/>
                  <a:pt x="534853" y="595450"/>
                  <a:pt x="548190" y="595450"/>
                </a:cubicBezTo>
                <a:cubicBezTo>
                  <a:pt x="561887" y="595450"/>
                  <a:pt x="572340" y="606250"/>
                  <a:pt x="572340" y="619572"/>
                </a:cubicBezTo>
                <a:lnTo>
                  <a:pt x="572340" y="796347"/>
                </a:lnTo>
                <a:lnTo>
                  <a:pt x="658130" y="796347"/>
                </a:lnTo>
                <a:cubicBezTo>
                  <a:pt x="660293" y="796347"/>
                  <a:pt x="662095" y="794547"/>
                  <a:pt x="662095" y="792387"/>
                </a:cubicBezTo>
                <a:cubicBezTo>
                  <a:pt x="662095" y="726141"/>
                  <a:pt x="686967" y="664216"/>
                  <a:pt x="732745" y="617771"/>
                </a:cubicBezTo>
                <a:cubicBezTo>
                  <a:pt x="780326" y="569527"/>
                  <a:pt x="807000" y="505082"/>
                  <a:pt x="807000" y="437036"/>
                </a:cubicBezTo>
                <a:cubicBezTo>
                  <a:pt x="807000" y="345948"/>
                  <a:pt x="760140" y="263501"/>
                  <a:pt x="681920" y="216337"/>
                </a:cubicBezTo>
                <a:cubicBezTo>
                  <a:pt x="641188" y="191494"/>
                  <a:pt x="595770" y="179253"/>
                  <a:pt x="548910" y="179253"/>
                </a:cubicBezTo>
                <a:close/>
                <a:moveTo>
                  <a:pt x="552019" y="130649"/>
                </a:moveTo>
                <a:cubicBezTo>
                  <a:pt x="606404" y="131189"/>
                  <a:pt x="659391" y="145950"/>
                  <a:pt x="707152" y="174933"/>
                </a:cubicBezTo>
                <a:cubicBezTo>
                  <a:pt x="751489" y="201575"/>
                  <a:pt x="788616" y="239739"/>
                  <a:pt x="814569" y="284382"/>
                </a:cubicBezTo>
                <a:cubicBezTo>
                  <a:pt x="841243" y="330826"/>
                  <a:pt x="855301" y="383391"/>
                  <a:pt x="855301" y="437036"/>
                </a:cubicBezTo>
                <a:cubicBezTo>
                  <a:pt x="855301" y="518043"/>
                  <a:pt x="823941" y="594009"/>
                  <a:pt x="767349" y="651974"/>
                </a:cubicBezTo>
                <a:cubicBezTo>
                  <a:pt x="730582" y="689058"/>
                  <a:pt x="710397" y="739102"/>
                  <a:pt x="710397" y="792387"/>
                </a:cubicBezTo>
                <a:cubicBezTo>
                  <a:pt x="710397" y="810748"/>
                  <a:pt x="701025" y="826950"/>
                  <a:pt x="686606" y="836311"/>
                </a:cubicBezTo>
                <a:lnTo>
                  <a:pt x="686606" y="917678"/>
                </a:lnTo>
                <a:cubicBezTo>
                  <a:pt x="686606" y="963042"/>
                  <a:pt x="649839" y="999765"/>
                  <a:pt x="604421" y="999765"/>
                </a:cubicBezTo>
                <a:lnTo>
                  <a:pt x="497725" y="999765"/>
                </a:lnTo>
                <a:cubicBezTo>
                  <a:pt x="452307" y="999765"/>
                  <a:pt x="415180" y="963042"/>
                  <a:pt x="415180" y="917678"/>
                </a:cubicBezTo>
                <a:lnTo>
                  <a:pt x="415180" y="838831"/>
                </a:lnTo>
                <a:cubicBezTo>
                  <a:pt x="398238" y="830550"/>
                  <a:pt x="386703" y="812908"/>
                  <a:pt x="386703" y="792387"/>
                </a:cubicBezTo>
                <a:cubicBezTo>
                  <a:pt x="386703" y="739102"/>
                  <a:pt x="366518" y="689058"/>
                  <a:pt x="329751" y="651974"/>
                </a:cubicBezTo>
                <a:cubicBezTo>
                  <a:pt x="284693" y="606250"/>
                  <a:pt x="255857" y="548645"/>
                  <a:pt x="245764" y="485640"/>
                </a:cubicBezTo>
                <a:cubicBezTo>
                  <a:pt x="234950" y="417954"/>
                  <a:pt x="247206" y="347028"/>
                  <a:pt x="281089" y="280422"/>
                </a:cubicBezTo>
                <a:cubicBezTo>
                  <a:pt x="305240" y="233618"/>
                  <a:pt x="342367" y="196175"/>
                  <a:pt x="388506" y="171693"/>
                </a:cubicBezTo>
                <a:cubicBezTo>
                  <a:pt x="441854" y="143790"/>
                  <a:pt x="497635" y="130109"/>
                  <a:pt x="552019" y="130649"/>
                </a:cubicBezTo>
                <a:close/>
                <a:moveTo>
                  <a:pt x="755759" y="35763"/>
                </a:moveTo>
                <a:cubicBezTo>
                  <a:pt x="761920" y="35763"/>
                  <a:pt x="768171" y="38187"/>
                  <a:pt x="772993" y="43037"/>
                </a:cubicBezTo>
                <a:cubicBezTo>
                  <a:pt x="782280" y="52376"/>
                  <a:pt x="782280" y="67463"/>
                  <a:pt x="772993" y="77162"/>
                </a:cubicBezTo>
                <a:lnTo>
                  <a:pt x="725844" y="124219"/>
                </a:lnTo>
                <a:cubicBezTo>
                  <a:pt x="721201" y="128889"/>
                  <a:pt x="715129" y="131404"/>
                  <a:pt x="709057" y="131404"/>
                </a:cubicBezTo>
                <a:cubicBezTo>
                  <a:pt x="702984" y="131404"/>
                  <a:pt x="696555" y="128889"/>
                  <a:pt x="691912" y="124219"/>
                </a:cubicBezTo>
                <a:cubicBezTo>
                  <a:pt x="682625" y="114880"/>
                  <a:pt x="682625" y="99433"/>
                  <a:pt x="691912" y="90094"/>
                </a:cubicBezTo>
                <a:lnTo>
                  <a:pt x="739060" y="43037"/>
                </a:lnTo>
                <a:cubicBezTo>
                  <a:pt x="743525" y="38187"/>
                  <a:pt x="749597" y="35763"/>
                  <a:pt x="755759" y="35763"/>
                </a:cubicBezTo>
                <a:close/>
                <a:moveTo>
                  <a:pt x="337725" y="35754"/>
                </a:moveTo>
                <a:cubicBezTo>
                  <a:pt x="343962" y="35754"/>
                  <a:pt x="350199" y="38170"/>
                  <a:pt x="354899" y="43001"/>
                </a:cubicBezTo>
                <a:lnTo>
                  <a:pt x="402626" y="90245"/>
                </a:lnTo>
                <a:cubicBezTo>
                  <a:pt x="412388" y="99551"/>
                  <a:pt x="412388" y="114941"/>
                  <a:pt x="402626" y="124247"/>
                </a:cubicBezTo>
                <a:cubicBezTo>
                  <a:pt x="397926" y="128899"/>
                  <a:pt x="391779" y="131405"/>
                  <a:pt x="385632" y="131405"/>
                </a:cubicBezTo>
                <a:cubicBezTo>
                  <a:pt x="379486" y="131405"/>
                  <a:pt x="373339" y="128899"/>
                  <a:pt x="368277" y="124247"/>
                </a:cubicBezTo>
                <a:lnTo>
                  <a:pt x="320551" y="76645"/>
                </a:lnTo>
                <a:cubicBezTo>
                  <a:pt x="311150" y="67339"/>
                  <a:pt x="311150" y="51949"/>
                  <a:pt x="320551" y="43001"/>
                </a:cubicBezTo>
                <a:cubicBezTo>
                  <a:pt x="325251" y="38170"/>
                  <a:pt x="331488" y="35754"/>
                  <a:pt x="337725" y="35754"/>
                </a:cubicBezTo>
                <a:close/>
                <a:moveTo>
                  <a:pt x="548481" y="0"/>
                </a:moveTo>
                <a:cubicBezTo>
                  <a:pt x="561869" y="0"/>
                  <a:pt x="572725" y="10417"/>
                  <a:pt x="572725" y="24067"/>
                </a:cubicBezTo>
                <a:lnTo>
                  <a:pt x="572725" y="73998"/>
                </a:lnTo>
                <a:cubicBezTo>
                  <a:pt x="572725" y="87289"/>
                  <a:pt x="561869" y="98066"/>
                  <a:pt x="548481" y="98066"/>
                </a:cubicBezTo>
                <a:cubicBezTo>
                  <a:pt x="535092" y="98066"/>
                  <a:pt x="523875" y="87289"/>
                  <a:pt x="523875" y="73998"/>
                </a:cubicBezTo>
                <a:lnTo>
                  <a:pt x="523875" y="24067"/>
                </a:lnTo>
                <a:cubicBezTo>
                  <a:pt x="523875" y="10417"/>
                  <a:pt x="535092" y="0"/>
                  <a:pt x="5484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73B157FB-3577-DD4C-83E2-7376978A77B5}"/>
              </a:ext>
            </a:extLst>
          </p:cNvPr>
          <p:cNvSpPr txBox="1">
            <a:spLocks/>
          </p:cNvSpPr>
          <p:nvPr/>
        </p:nvSpPr>
        <p:spPr>
          <a:xfrm>
            <a:off x="10642894" y="2962388"/>
            <a:ext cx="10504337" cy="14388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3500"/>
              </a:lnSpc>
            </a:pPr>
            <a:r>
              <a:rPr lang="hu-HU" sz="3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 KOMMUNIKÁCIÓ EGYIK ŐSI FORMÁJA;JELLEMZI AZ IDŐBELISÉG;OK-OKOZATI ÖSSZEFÜGGÉSEK;KARAKTEREK CSELEKEDETEI</a:t>
            </a: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A288ADD0-BD8F-4E40-8857-609EEEAF40AA}"/>
              </a:ext>
            </a:extLst>
          </p:cNvPr>
          <p:cNvSpPr txBox="1">
            <a:spLocks/>
          </p:cNvSpPr>
          <p:nvPr/>
        </p:nvSpPr>
        <p:spPr>
          <a:xfrm>
            <a:off x="10541295" y="9607201"/>
            <a:ext cx="10201987" cy="99001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hu-HU" sz="3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ZRÍNYI MIKLÓS, A SZIGETVÁRI HŐS ÁLDOZATVÁLLALÁSA 450 ÉVVEL EZELŐTT!</a:t>
            </a:r>
            <a:endParaRPr lang="en-US" sz="32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0" name="TextBox 8">
            <a:extLst>
              <a:ext uri="{FF2B5EF4-FFF2-40B4-BE49-F238E27FC236}">
                <a16:creationId xmlns:a16="http://schemas.microsoft.com/office/drawing/2014/main" id="{1550EBF8-6309-4955-B9E4-654199C52794}"/>
              </a:ext>
            </a:extLst>
          </p:cNvPr>
          <p:cNvSpPr txBox="1"/>
          <p:nvPr/>
        </p:nvSpPr>
        <p:spPr>
          <a:xfrm>
            <a:off x="4645393" y="7471069"/>
            <a:ext cx="583999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hu-HU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 ZRÍNYI 2026 NARRATÍVÁJA?</a:t>
            </a:r>
            <a:endParaRPr lang="en-US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1" name="TextBox 6">
            <a:extLst>
              <a:ext uri="{FF2B5EF4-FFF2-40B4-BE49-F238E27FC236}">
                <a16:creationId xmlns:a16="http://schemas.microsoft.com/office/drawing/2014/main" id="{7D23DEC5-F3F0-4932-8641-F21FECB7AADF}"/>
              </a:ext>
            </a:extLst>
          </p:cNvPr>
          <p:cNvSpPr txBox="1"/>
          <p:nvPr/>
        </p:nvSpPr>
        <p:spPr>
          <a:xfrm>
            <a:off x="5192825" y="5047091"/>
            <a:ext cx="3581365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u-HU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STRATKOMM JELENTŐSÉGE</a:t>
            </a:r>
            <a:r>
              <a:rPr lang="hu-HU" sz="32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:</a:t>
            </a:r>
            <a:endParaRPr lang="en-US" sz="32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D589A74E-3826-48A9-959F-312CDDD78B7C}"/>
              </a:ext>
            </a:extLst>
          </p:cNvPr>
          <p:cNvSpPr txBox="1">
            <a:spLocks/>
          </p:cNvSpPr>
          <p:nvPr/>
        </p:nvSpPr>
        <p:spPr>
          <a:xfrm>
            <a:off x="10811170" y="5438968"/>
            <a:ext cx="10336062" cy="99001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3500"/>
              </a:lnSpc>
            </a:pPr>
            <a:r>
              <a:rPr lang="hu-HU" sz="3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MEGKONSTRUÁLHATÓ, A MEGGYŐZÉS EGYIK LEGKEDVELTEBB ESZKÖZE</a:t>
            </a:r>
            <a:r>
              <a:rPr lang="hu-HU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4F0333A4-AEB9-43EC-B63B-B0747AE71621}"/>
              </a:ext>
            </a:extLst>
          </p:cNvPr>
          <p:cNvSpPr txBox="1"/>
          <p:nvPr/>
        </p:nvSpPr>
        <p:spPr>
          <a:xfrm>
            <a:off x="10678299" y="6737393"/>
            <a:ext cx="109371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cap="all" dirty="0">
                <a:solidFill>
                  <a:schemeClr val="bg2"/>
                </a:solidFill>
              </a:rPr>
              <a:t>„A program elődleges célja egy korszerű eszközökkel</a:t>
            </a:r>
          </a:p>
          <a:p>
            <a:r>
              <a:rPr lang="hu-HU" b="1" cap="all" dirty="0">
                <a:solidFill>
                  <a:schemeClr val="bg2"/>
                </a:solidFill>
              </a:rPr>
              <a:t>felszerelt, a kor biztonsági kihívásaira adekvát válaszokat adó honvédség létrehozása.”</a:t>
            </a:r>
          </a:p>
        </p:txBody>
      </p:sp>
      <p:sp>
        <p:nvSpPr>
          <p:cNvPr id="34" name="Freeform 20">
            <a:extLst>
              <a:ext uri="{FF2B5EF4-FFF2-40B4-BE49-F238E27FC236}">
                <a16:creationId xmlns:a16="http://schemas.microsoft.com/office/drawing/2014/main" id="{19A38E53-DB71-41C8-A6CF-AB81C608A2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38428" y="9457754"/>
            <a:ext cx="1351780" cy="902844"/>
          </a:xfrm>
          <a:custGeom>
            <a:avLst/>
            <a:gdLst>
              <a:gd name="connsiteX0" fmla="*/ 1048678 w 1145117"/>
              <a:gd name="connsiteY0" fmla="*/ 645265 h 764815"/>
              <a:gd name="connsiteX1" fmla="*/ 1064235 w 1145117"/>
              <a:gd name="connsiteY1" fmla="*/ 651889 h 764815"/>
              <a:gd name="connsiteX2" fmla="*/ 1063878 w 1145117"/>
              <a:gd name="connsiteY2" fmla="*/ 683400 h 764815"/>
              <a:gd name="connsiteX3" fmla="*/ 1048187 w 1145117"/>
              <a:gd name="connsiteY3" fmla="*/ 690204 h 764815"/>
              <a:gd name="connsiteX4" fmla="*/ 1032496 w 1145117"/>
              <a:gd name="connsiteY4" fmla="*/ 683758 h 764815"/>
              <a:gd name="connsiteX5" fmla="*/ 1032496 w 1145117"/>
              <a:gd name="connsiteY5" fmla="*/ 652247 h 764815"/>
              <a:gd name="connsiteX6" fmla="*/ 1032853 w 1145117"/>
              <a:gd name="connsiteY6" fmla="*/ 651531 h 764815"/>
              <a:gd name="connsiteX7" fmla="*/ 1048678 w 1145117"/>
              <a:gd name="connsiteY7" fmla="*/ 645265 h 764815"/>
              <a:gd name="connsiteX8" fmla="*/ 572411 w 1145117"/>
              <a:gd name="connsiteY8" fmla="*/ 533500 h 764815"/>
              <a:gd name="connsiteX9" fmla="*/ 541110 w 1145117"/>
              <a:gd name="connsiteY9" fmla="*/ 564798 h 764815"/>
              <a:gd name="connsiteX10" fmla="*/ 572411 w 1145117"/>
              <a:gd name="connsiteY10" fmla="*/ 596096 h 764815"/>
              <a:gd name="connsiteX11" fmla="*/ 603711 w 1145117"/>
              <a:gd name="connsiteY11" fmla="*/ 564798 h 764815"/>
              <a:gd name="connsiteX12" fmla="*/ 572411 w 1145117"/>
              <a:gd name="connsiteY12" fmla="*/ 533500 h 764815"/>
              <a:gd name="connsiteX13" fmla="*/ 274872 w 1145117"/>
              <a:gd name="connsiteY13" fmla="*/ 259016 h 764815"/>
              <a:gd name="connsiteX14" fmla="*/ 44613 w 1145117"/>
              <a:gd name="connsiteY14" fmla="*/ 489611 h 764815"/>
              <a:gd name="connsiteX15" fmla="*/ 82390 w 1145117"/>
              <a:gd name="connsiteY15" fmla="*/ 616241 h 764815"/>
              <a:gd name="connsiteX16" fmla="*/ 212630 w 1145117"/>
              <a:gd name="connsiteY16" fmla="*/ 486014 h 764815"/>
              <a:gd name="connsiteX17" fmla="*/ 228461 w 1145117"/>
              <a:gd name="connsiteY17" fmla="*/ 479539 h 764815"/>
              <a:gd name="connsiteX18" fmla="*/ 244291 w 1145117"/>
              <a:gd name="connsiteY18" fmla="*/ 486014 h 764815"/>
              <a:gd name="connsiteX19" fmla="*/ 290343 w 1145117"/>
              <a:gd name="connsiteY19" fmla="*/ 532061 h 764815"/>
              <a:gd name="connsiteX20" fmla="*/ 342151 w 1145117"/>
              <a:gd name="connsiteY20" fmla="*/ 480618 h 764815"/>
              <a:gd name="connsiteX21" fmla="*/ 325242 w 1145117"/>
              <a:gd name="connsiteY21" fmla="*/ 459033 h 764815"/>
              <a:gd name="connsiteX22" fmla="*/ 347908 w 1145117"/>
              <a:gd name="connsiteY22" fmla="*/ 436729 h 764815"/>
              <a:gd name="connsiteX23" fmla="*/ 395039 w 1145117"/>
              <a:gd name="connsiteY23" fmla="*/ 436729 h 764815"/>
              <a:gd name="connsiteX24" fmla="*/ 417345 w 1145117"/>
              <a:gd name="connsiteY24" fmla="*/ 459033 h 764815"/>
              <a:gd name="connsiteX25" fmla="*/ 417345 w 1145117"/>
              <a:gd name="connsiteY25" fmla="*/ 506519 h 764815"/>
              <a:gd name="connsiteX26" fmla="*/ 395039 w 1145117"/>
              <a:gd name="connsiteY26" fmla="*/ 528823 h 764815"/>
              <a:gd name="connsiteX27" fmla="*/ 373452 w 1145117"/>
              <a:gd name="connsiteY27" fmla="*/ 512275 h 764815"/>
              <a:gd name="connsiteX28" fmla="*/ 306173 w 1145117"/>
              <a:gd name="connsiteY28" fmla="*/ 579547 h 764815"/>
              <a:gd name="connsiteX29" fmla="*/ 274513 w 1145117"/>
              <a:gd name="connsiteY29" fmla="*/ 579547 h 764815"/>
              <a:gd name="connsiteX30" fmla="*/ 228461 w 1145117"/>
              <a:gd name="connsiteY30" fmla="*/ 533500 h 764815"/>
              <a:gd name="connsiteX31" fmla="*/ 110813 w 1145117"/>
              <a:gd name="connsiteY31" fmla="*/ 651136 h 764815"/>
              <a:gd name="connsiteX32" fmla="*/ 274872 w 1145117"/>
              <a:gd name="connsiteY32" fmla="*/ 719847 h 764815"/>
              <a:gd name="connsiteX33" fmla="*/ 505491 w 1145117"/>
              <a:gd name="connsiteY33" fmla="*/ 489611 h 764815"/>
              <a:gd name="connsiteX34" fmla="*/ 274872 w 1145117"/>
              <a:gd name="connsiteY34" fmla="*/ 259016 h 764815"/>
              <a:gd name="connsiteX35" fmla="*/ 526872 w 1145117"/>
              <a:gd name="connsiteY35" fmla="*/ 153987 h 764815"/>
              <a:gd name="connsiteX36" fmla="*/ 542519 w 1145117"/>
              <a:gd name="connsiteY36" fmla="*/ 160388 h 764815"/>
              <a:gd name="connsiteX37" fmla="*/ 548920 w 1145117"/>
              <a:gd name="connsiteY37" fmla="*/ 176034 h 764815"/>
              <a:gd name="connsiteX38" fmla="*/ 542519 w 1145117"/>
              <a:gd name="connsiteY38" fmla="*/ 191681 h 764815"/>
              <a:gd name="connsiteX39" fmla="*/ 526872 w 1145117"/>
              <a:gd name="connsiteY39" fmla="*/ 198081 h 764815"/>
              <a:gd name="connsiteX40" fmla="*/ 511226 w 1145117"/>
              <a:gd name="connsiteY40" fmla="*/ 191681 h 764815"/>
              <a:gd name="connsiteX41" fmla="*/ 504825 w 1145117"/>
              <a:gd name="connsiteY41" fmla="*/ 176034 h 764815"/>
              <a:gd name="connsiteX42" fmla="*/ 511226 w 1145117"/>
              <a:gd name="connsiteY42" fmla="*/ 160388 h 764815"/>
              <a:gd name="connsiteX43" fmla="*/ 526872 w 1145117"/>
              <a:gd name="connsiteY43" fmla="*/ 153987 h 764815"/>
              <a:gd name="connsiteX44" fmla="*/ 572770 w 1145117"/>
              <a:gd name="connsiteY44" fmla="*/ 44608 h 764815"/>
              <a:gd name="connsiteX45" fmla="*/ 534274 w 1145117"/>
              <a:gd name="connsiteY45" fmla="*/ 83461 h 764815"/>
              <a:gd name="connsiteX46" fmla="*/ 511968 w 1145117"/>
              <a:gd name="connsiteY46" fmla="*/ 105765 h 764815"/>
              <a:gd name="connsiteX47" fmla="*/ 304734 w 1145117"/>
              <a:gd name="connsiteY47" fmla="*/ 105765 h 764815"/>
              <a:gd name="connsiteX48" fmla="*/ 215509 w 1145117"/>
              <a:gd name="connsiteY48" fmla="*/ 154690 h 764815"/>
              <a:gd name="connsiteX49" fmla="*/ 161901 w 1145117"/>
              <a:gd name="connsiteY49" fmla="*/ 238510 h 764815"/>
              <a:gd name="connsiteX50" fmla="*/ 274872 w 1145117"/>
              <a:gd name="connsiteY50" fmla="*/ 214407 h 764815"/>
              <a:gd name="connsiteX51" fmla="*/ 505491 w 1145117"/>
              <a:gd name="connsiteY51" fmla="*/ 339238 h 764815"/>
              <a:gd name="connsiteX52" fmla="*/ 505491 w 1145117"/>
              <a:gd name="connsiteY52" fmla="*/ 252540 h 764815"/>
              <a:gd name="connsiteX53" fmla="*/ 527798 w 1145117"/>
              <a:gd name="connsiteY53" fmla="*/ 230236 h 764815"/>
              <a:gd name="connsiteX54" fmla="*/ 550104 w 1145117"/>
              <a:gd name="connsiteY54" fmla="*/ 252540 h 764815"/>
              <a:gd name="connsiteX55" fmla="*/ 550104 w 1145117"/>
              <a:gd name="connsiteY55" fmla="*/ 489611 h 764815"/>
              <a:gd name="connsiteX56" fmla="*/ 550104 w 1145117"/>
              <a:gd name="connsiteY56" fmla="*/ 492130 h 764815"/>
              <a:gd name="connsiteX57" fmla="*/ 572411 w 1145117"/>
              <a:gd name="connsiteY57" fmla="*/ 488892 h 764815"/>
              <a:gd name="connsiteX58" fmla="*/ 595077 w 1145117"/>
              <a:gd name="connsiteY58" fmla="*/ 492130 h 764815"/>
              <a:gd name="connsiteX59" fmla="*/ 595077 w 1145117"/>
              <a:gd name="connsiteY59" fmla="*/ 489611 h 764815"/>
              <a:gd name="connsiteX60" fmla="*/ 595077 w 1145117"/>
              <a:gd name="connsiteY60" fmla="*/ 176634 h 764815"/>
              <a:gd name="connsiteX61" fmla="*/ 617023 w 1145117"/>
              <a:gd name="connsiteY61" fmla="*/ 154330 h 764815"/>
              <a:gd name="connsiteX62" fmla="*/ 639689 w 1145117"/>
              <a:gd name="connsiteY62" fmla="*/ 176634 h 764815"/>
              <a:gd name="connsiteX63" fmla="*/ 639689 w 1145117"/>
              <a:gd name="connsiteY63" fmla="*/ 338879 h 764815"/>
              <a:gd name="connsiteX64" fmla="*/ 675308 w 1145117"/>
              <a:gd name="connsiteY64" fmla="*/ 294990 h 764815"/>
              <a:gd name="connsiteX65" fmla="*/ 982920 w 1145117"/>
              <a:gd name="connsiteY65" fmla="*/ 238510 h 764815"/>
              <a:gd name="connsiteX66" fmla="*/ 929313 w 1145117"/>
              <a:gd name="connsiteY66" fmla="*/ 154690 h 764815"/>
              <a:gd name="connsiteX67" fmla="*/ 840087 w 1145117"/>
              <a:gd name="connsiteY67" fmla="*/ 105765 h 764815"/>
              <a:gd name="connsiteX68" fmla="*/ 633573 w 1145117"/>
              <a:gd name="connsiteY68" fmla="*/ 105765 h 764815"/>
              <a:gd name="connsiteX69" fmla="*/ 611267 w 1145117"/>
              <a:gd name="connsiteY69" fmla="*/ 83461 h 764815"/>
              <a:gd name="connsiteX70" fmla="*/ 572770 w 1145117"/>
              <a:gd name="connsiteY70" fmla="*/ 44608 h 764815"/>
              <a:gd name="connsiteX71" fmla="*/ 572770 w 1145117"/>
              <a:gd name="connsiteY71" fmla="*/ 0 h 764815"/>
              <a:gd name="connsiteX72" fmla="*/ 653001 w 1145117"/>
              <a:gd name="connsiteY72" fmla="*/ 61156 h 764815"/>
              <a:gd name="connsiteX73" fmla="*/ 840087 w 1145117"/>
              <a:gd name="connsiteY73" fmla="*/ 61156 h 764815"/>
              <a:gd name="connsiteX74" fmla="*/ 967090 w 1145117"/>
              <a:gd name="connsiteY74" fmla="*/ 130587 h 764815"/>
              <a:gd name="connsiteX75" fmla="*/ 1099129 w 1145117"/>
              <a:gd name="connsiteY75" fmla="*/ 337440 h 764815"/>
              <a:gd name="connsiteX76" fmla="*/ 1102367 w 1145117"/>
              <a:gd name="connsiteY76" fmla="*/ 342476 h 764815"/>
              <a:gd name="connsiteX77" fmla="*/ 1105965 w 1145117"/>
              <a:gd name="connsiteY77" fmla="*/ 347513 h 764815"/>
              <a:gd name="connsiteX78" fmla="*/ 1107044 w 1145117"/>
              <a:gd name="connsiteY78" fmla="*/ 350031 h 764815"/>
              <a:gd name="connsiteX79" fmla="*/ 1142302 w 1145117"/>
              <a:gd name="connsiteY79" fmla="*/ 450040 h 764815"/>
              <a:gd name="connsiteX80" fmla="*/ 1113520 w 1145117"/>
              <a:gd name="connsiteY80" fmla="*/ 617680 h 764815"/>
              <a:gd name="connsiteX81" fmla="*/ 1083299 w 1145117"/>
              <a:gd name="connsiteY81" fmla="*/ 627033 h 764815"/>
              <a:gd name="connsiteX82" fmla="*/ 1073944 w 1145117"/>
              <a:gd name="connsiteY82" fmla="*/ 596815 h 764815"/>
              <a:gd name="connsiteX83" fmla="*/ 1067108 w 1145117"/>
              <a:gd name="connsiteY83" fmla="*/ 369817 h 764815"/>
              <a:gd name="connsiteX84" fmla="*/ 1062071 w 1145117"/>
              <a:gd name="connsiteY84" fmla="*/ 361902 h 764815"/>
              <a:gd name="connsiteX85" fmla="*/ 1032929 w 1145117"/>
              <a:gd name="connsiteY85" fmla="*/ 326647 h 764815"/>
              <a:gd name="connsiteX86" fmla="*/ 707328 w 1145117"/>
              <a:gd name="connsiteY86" fmla="*/ 326647 h 764815"/>
              <a:gd name="connsiteX87" fmla="*/ 675308 w 1145117"/>
              <a:gd name="connsiteY87" fmla="*/ 613003 h 764815"/>
              <a:gd name="connsiteX88" fmla="*/ 802670 w 1145117"/>
              <a:gd name="connsiteY88" fmla="*/ 486014 h 764815"/>
              <a:gd name="connsiteX89" fmla="*/ 833971 w 1145117"/>
              <a:gd name="connsiteY89" fmla="*/ 486014 h 764815"/>
              <a:gd name="connsiteX90" fmla="*/ 880023 w 1145117"/>
              <a:gd name="connsiteY90" fmla="*/ 532061 h 764815"/>
              <a:gd name="connsiteX91" fmla="*/ 931471 w 1145117"/>
              <a:gd name="connsiteY91" fmla="*/ 480618 h 764815"/>
              <a:gd name="connsiteX92" fmla="*/ 915281 w 1145117"/>
              <a:gd name="connsiteY92" fmla="*/ 459033 h 764815"/>
              <a:gd name="connsiteX93" fmla="*/ 937588 w 1145117"/>
              <a:gd name="connsiteY93" fmla="*/ 436729 h 764815"/>
              <a:gd name="connsiteX94" fmla="*/ 984719 w 1145117"/>
              <a:gd name="connsiteY94" fmla="*/ 436729 h 764815"/>
              <a:gd name="connsiteX95" fmla="*/ 1007385 w 1145117"/>
              <a:gd name="connsiteY95" fmla="*/ 459033 h 764815"/>
              <a:gd name="connsiteX96" fmla="*/ 1007385 w 1145117"/>
              <a:gd name="connsiteY96" fmla="*/ 506519 h 764815"/>
              <a:gd name="connsiteX97" fmla="*/ 984719 w 1145117"/>
              <a:gd name="connsiteY97" fmla="*/ 528823 h 764815"/>
              <a:gd name="connsiteX98" fmla="*/ 963132 w 1145117"/>
              <a:gd name="connsiteY98" fmla="*/ 512275 h 764815"/>
              <a:gd name="connsiteX99" fmla="*/ 895853 w 1145117"/>
              <a:gd name="connsiteY99" fmla="*/ 579547 h 764815"/>
              <a:gd name="connsiteX100" fmla="*/ 880023 w 1145117"/>
              <a:gd name="connsiteY100" fmla="*/ 586382 h 764815"/>
              <a:gd name="connsiteX101" fmla="*/ 864552 w 1145117"/>
              <a:gd name="connsiteY101" fmla="*/ 579547 h 764815"/>
              <a:gd name="connsiteX102" fmla="*/ 818140 w 1145117"/>
              <a:gd name="connsiteY102" fmla="*/ 533500 h 764815"/>
              <a:gd name="connsiteX103" fmla="*/ 703371 w 1145117"/>
              <a:gd name="connsiteY103" fmla="*/ 648618 h 764815"/>
              <a:gd name="connsiteX104" fmla="*/ 707328 w 1145117"/>
              <a:gd name="connsiteY104" fmla="*/ 652216 h 764815"/>
              <a:gd name="connsiteX105" fmla="*/ 971407 w 1145117"/>
              <a:gd name="connsiteY105" fmla="*/ 696464 h 764815"/>
              <a:gd name="connsiteX106" fmla="*/ 1001628 w 1145117"/>
              <a:gd name="connsiteY106" fmla="*/ 706537 h 764815"/>
              <a:gd name="connsiteX107" fmla="*/ 991555 w 1145117"/>
              <a:gd name="connsiteY107" fmla="*/ 736396 h 764815"/>
              <a:gd name="connsiteX108" fmla="*/ 869949 w 1145117"/>
              <a:gd name="connsiteY108" fmla="*/ 764815 h 764815"/>
              <a:gd name="connsiteX109" fmla="*/ 675308 w 1145117"/>
              <a:gd name="connsiteY109" fmla="*/ 684233 h 764815"/>
              <a:gd name="connsiteX110" fmla="*/ 626737 w 1145117"/>
              <a:gd name="connsiteY110" fmla="*/ 618040 h 764815"/>
              <a:gd name="connsiteX111" fmla="*/ 572411 w 1145117"/>
              <a:gd name="connsiteY111" fmla="*/ 640704 h 764815"/>
              <a:gd name="connsiteX112" fmla="*/ 518444 w 1145117"/>
              <a:gd name="connsiteY112" fmla="*/ 618040 h 764815"/>
              <a:gd name="connsiteX113" fmla="*/ 274872 w 1145117"/>
              <a:gd name="connsiteY113" fmla="*/ 764456 h 764815"/>
              <a:gd name="connsiteX114" fmla="*/ 0 w 1145117"/>
              <a:gd name="connsiteY114" fmla="*/ 489611 h 764815"/>
              <a:gd name="connsiteX115" fmla="*/ 37417 w 1145117"/>
              <a:gd name="connsiteY115" fmla="*/ 350750 h 764815"/>
              <a:gd name="connsiteX116" fmla="*/ 38857 w 1145117"/>
              <a:gd name="connsiteY116" fmla="*/ 347513 h 764815"/>
              <a:gd name="connsiteX117" fmla="*/ 178091 w 1145117"/>
              <a:gd name="connsiteY117" fmla="*/ 130587 h 764815"/>
              <a:gd name="connsiteX118" fmla="*/ 304734 w 1145117"/>
              <a:gd name="connsiteY118" fmla="*/ 61156 h 764815"/>
              <a:gd name="connsiteX119" fmla="*/ 492539 w 1145117"/>
              <a:gd name="connsiteY119" fmla="*/ 61156 h 764815"/>
              <a:gd name="connsiteX120" fmla="*/ 572770 w 1145117"/>
              <a:gd name="connsiteY120" fmla="*/ 0 h 76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1145117" h="764815">
                <a:moveTo>
                  <a:pt x="1048678" y="645265"/>
                </a:moveTo>
                <a:cubicBezTo>
                  <a:pt x="1054339" y="645354"/>
                  <a:pt x="1059955" y="647592"/>
                  <a:pt x="1064235" y="651889"/>
                </a:cubicBezTo>
                <a:cubicBezTo>
                  <a:pt x="1072794" y="660483"/>
                  <a:pt x="1072794" y="674806"/>
                  <a:pt x="1063878" y="683400"/>
                </a:cubicBezTo>
                <a:cubicBezTo>
                  <a:pt x="1059599" y="687697"/>
                  <a:pt x="1053893" y="690204"/>
                  <a:pt x="1048187" y="690204"/>
                </a:cubicBezTo>
                <a:cubicBezTo>
                  <a:pt x="1042481" y="690204"/>
                  <a:pt x="1036775" y="688055"/>
                  <a:pt x="1032496" y="683758"/>
                </a:cubicBezTo>
                <a:cubicBezTo>
                  <a:pt x="1023937" y="675165"/>
                  <a:pt x="1023937" y="661199"/>
                  <a:pt x="1032496" y="652247"/>
                </a:cubicBezTo>
                <a:lnTo>
                  <a:pt x="1032853" y="651531"/>
                </a:lnTo>
                <a:cubicBezTo>
                  <a:pt x="1037311" y="647234"/>
                  <a:pt x="1043016" y="645175"/>
                  <a:pt x="1048678" y="645265"/>
                </a:cubicBezTo>
                <a:close/>
                <a:moveTo>
                  <a:pt x="572411" y="533500"/>
                </a:moveTo>
                <a:cubicBezTo>
                  <a:pt x="555141" y="533500"/>
                  <a:pt x="541110" y="547530"/>
                  <a:pt x="541110" y="564798"/>
                </a:cubicBezTo>
                <a:cubicBezTo>
                  <a:pt x="541110" y="582066"/>
                  <a:pt x="555141" y="596096"/>
                  <a:pt x="572411" y="596096"/>
                </a:cubicBezTo>
                <a:cubicBezTo>
                  <a:pt x="589680" y="596096"/>
                  <a:pt x="603711" y="582066"/>
                  <a:pt x="603711" y="564798"/>
                </a:cubicBezTo>
                <a:cubicBezTo>
                  <a:pt x="603711" y="547530"/>
                  <a:pt x="589680" y="533500"/>
                  <a:pt x="572411" y="533500"/>
                </a:cubicBezTo>
                <a:close/>
                <a:moveTo>
                  <a:pt x="274872" y="259016"/>
                </a:moveTo>
                <a:cubicBezTo>
                  <a:pt x="147870" y="259016"/>
                  <a:pt x="44613" y="362622"/>
                  <a:pt x="44613" y="489611"/>
                </a:cubicBezTo>
                <a:cubicBezTo>
                  <a:pt x="44613" y="536018"/>
                  <a:pt x="58644" y="579907"/>
                  <a:pt x="82390" y="616241"/>
                </a:cubicBezTo>
                <a:lnTo>
                  <a:pt x="212630" y="486014"/>
                </a:lnTo>
                <a:cubicBezTo>
                  <a:pt x="216948" y="481697"/>
                  <a:pt x="222704" y="479539"/>
                  <a:pt x="228461" y="479539"/>
                </a:cubicBezTo>
                <a:cubicBezTo>
                  <a:pt x="234577" y="479539"/>
                  <a:pt x="239974" y="481697"/>
                  <a:pt x="244291" y="486014"/>
                </a:cubicBezTo>
                <a:lnTo>
                  <a:pt x="290343" y="532061"/>
                </a:lnTo>
                <a:lnTo>
                  <a:pt x="342151" y="480618"/>
                </a:lnTo>
                <a:cubicBezTo>
                  <a:pt x="332437" y="478100"/>
                  <a:pt x="325242" y="469466"/>
                  <a:pt x="325242" y="459033"/>
                </a:cubicBezTo>
                <a:cubicBezTo>
                  <a:pt x="325242" y="446802"/>
                  <a:pt x="335315" y="436729"/>
                  <a:pt x="347908" y="436729"/>
                </a:cubicBezTo>
                <a:lnTo>
                  <a:pt x="395039" y="436729"/>
                </a:lnTo>
                <a:cubicBezTo>
                  <a:pt x="407631" y="436729"/>
                  <a:pt x="417345" y="446802"/>
                  <a:pt x="417345" y="459033"/>
                </a:cubicBezTo>
                <a:lnTo>
                  <a:pt x="417345" y="506519"/>
                </a:lnTo>
                <a:cubicBezTo>
                  <a:pt x="417345" y="518751"/>
                  <a:pt x="407631" y="528823"/>
                  <a:pt x="395039" y="528823"/>
                </a:cubicBezTo>
                <a:cubicBezTo>
                  <a:pt x="384965" y="528823"/>
                  <a:pt x="375971" y="521629"/>
                  <a:pt x="373452" y="512275"/>
                </a:cubicBezTo>
                <a:lnTo>
                  <a:pt x="306173" y="579547"/>
                </a:lnTo>
                <a:cubicBezTo>
                  <a:pt x="297538" y="588181"/>
                  <a:pt x="283147" y="588181"/>
                  <a:pt x="274513" y="579547"/>
                </a:cubicBezTo>
                <a:lnTo>
                  <a:pt x="228461" y="533500"/>
                </a:lnTo>
                <a:lnTo>
                  <a:pt x="110813" y="651136"/>
                </a:lnTo>
                <a:cubicBezTo>
                  <a:pt x="152547" y="693586"/>
                  <a:pt x="210831" y="719847"/>
                  <a:pt x="274872" y="719847"/>
                </a:cubicBezTo>
                <a:cubicBezTo>
                  <a:pt x="402235" y="719847"/>
                  <a:pt x="505491" y="616601"/>
                  <a:pt x="505491" y="489611"/>
                </a:cubicBezTo>
                <a:cubicBezTo>
                  <a:pt x="505491" y="362622"/>
                  <a:pt x="402235" y="259016"/>
                  <a:pt x="274872" y="259016"/>
                </a:cubicBezTo>
                <a:close/>
                <a:moveTo>
                  <a:pt x="526872" y="153987"/>
                </a:moveTo>
                <a:cubicBezTo>
                  <a:pt x="532562" y="153987"/>
                  <a:pt x="538252" y="156476"/>
                  <a:pt x="542519" y="160388"/>
                </a:cubicBezTo>
                <a:cubicBezTo>
                  <a:pt x="546430" y="164299"/>
                  <a:pt x="548920" y="170345"/>
                  <a:pt x="548920" y="176034"/>
                </a:cubicBezTo>
                <a:cubicBezTo>
                  <a:pt x="548920" y="181724"/>
                  <a:pt x="546430" y="187769"/>
                  <a:pt x="542519" y="191681"/>
                </a:cubicBezTo>
                <a:cubicBezTo>
                  <a:pt x="538252" y="195948"/>
                  <a:pt x="532562" y="198081"/>
                  <a:pt x="526872" y="198081"/>
                </a:cubicBezTo>
                <a:cubicBezTo>
                  <a:pt x="521183" y="198081"/>
                  <a:pt x="515493" y="195948"/>
                  <a:pt x="511226" y="191681"/>
                </a:cubicBezTo>
                <a:cubicBezTo>
                  <a:pt x="506959" y="187769"/>
                  <a:pt x="504825" y="181724"/>
                  <a:pt x="504825" y="176034"/>
                </a:cubicBezTo>
                <a:cubicBezTo>
                  <a:pt x="504825" y="170345"/>
                  <a:pt x="506959" y="164299"/>
                  <a:pt x="511226" y="160388"/>
                </a:cubicBezTo>
                <a:cubicBezTo>
                  <a:pt x="515493" y="156476"/>
                  <a:pt x="521183" y="153987"/>
                  <a:pt x="526872" y="153987"/>
                </a:cubicBezTo>
                <a:close/>
                <a:moveTo>
                  <a:pt x="572770" y="44608"/>
                </a:moveTo>
                <a:cubicBezTo>
                  <a:pt x="551543" y="44608"/>
                  <a:pt x="534274" y="61876"/>
                  <a:pt x="534274" y="83461"/>
                </a:cubicBezTo>
                <a:cubicBezTo>
                  <a:pt x="534274" y="95692"/>
                  <a:pt x="524200" y="105765"/>
                  <a:pt x="511968" y="105765"/>
                </a:cubicBezTo>
                <a:lnTo>
                  <a:pt x="304734" y="105765"/>
                </a:lnTo>
                <a:cubicBezTo>
                  <a:pt x="268396" y="105765"/>
                  <a:pt x="235297" y="124112"/>
                  <a:pt x="215509" y="154690"/>
                </a:cubicBezTo>
                <a:lnTo>
                  <a:pt x="161901" y="238510"/>
                </a:lnTo>
                <a:cubicBezTo>
                  <a:pt x="196440" y="223041"/>
                  <a:pt x="234577" y="214407"/>
                  <a:pt x="274872" y="214407"/>
                </a:cubicBezTo>
                <a:cubicBezTo>
                  <a:pt x="371293" y="214407"/>
                  <a:pt x="456202" y="264412"/>
                  <a:pt x="505491" y="339238"/>
                </a:cubicBezTo>
                <a:lnTo>
                  <a:pt x="505491" y="252540"/>
                </a:lnTo>
                <a:cubicBezTo>
                  <a:pt x="505491" y="240309"/>
                  <a:pt x="515206" y="230236"/>
                  <a:pt x="527798" y="230236"/>
                </a:cubicBezTo>
                <a:cubicBezTo>
                  <a:pt x="540030" y="230236"/>
                  <a:pt x="550104" y="240309"/>
                  <a:pt x="550104" y="252540"/>
                </a:cubicBezTo>
                <a:lnTo>
                  <a:pt x="550104" y="489611"/>
                </a:lnTo>
                <a:cubicBezTo>
                  <a:pt x="550104" y="490331"/>
                  <a:pt x="550104" y="491050"/>
                  <a:pt x="550104" y="492130"/>
                </a:cubicBezTo>
                <a:cubicBezTo>
                  <a:pt x="556940" y="489971"/>
                  <a:pt x="564855" y="488892"/>
                  <a:pt x="572411" y="488892"/>
                </a:cubicBezTo>
                <a:cubicBezTo>
                  <a:pt x="580326" y="488892"/>
                  <a:pt x="587881" y="489971"/>
                  <a:pt x="595077" y="492130"/>
                </a:cubicBezTo>
                <a:cubicBezTo>
                  <a:pt x="595077" y="491050"/>
                  <a:pt x="595077" y="490331"/>
                  <a:pt x="595077" y="489611"/>
                </a:cubicBezTo>
                <a:lnTo>
                  <a:pt x="595077" y="176634"/>
                </a:lnTo>
                <a:cubicBezTo>
                  <a:pt x="595077" y="164403"/>
                  <a:pt x="604791" y="154330"/>
                  <a:pt x="617023" y="154330"/>
                </a:cubicBezTo>
                <a:cubicBezTo>
                  <a:pt x="629616" y="154330"/>
                  <a:pt x="639689" y="164403"/>
                  <a:pt x="639689" y="176634"/>
                </a:cubicBezTo>
                <a:lnTo>
                  <a:pt x="639689" y="338879"/>
                </a:lnTo>
                <a:cubicBezTo>
                  <a:pt x="649763" y="323410"/>
                  <a:pt x="661636" y="308660"/>
                  <a:pt x="675308" y="294990"/>
                </a:cubicBezTo>
                <a:cubicBezTo>
                  <a:pt x="758417" y="211889"/>
                  <a:pt x="881822" y="193182"/>
                  <a:pt x="982920" y="238510"/>
                </a:cubicBezTo>
                <a:lnTo>
                  <a:pt x="929313" y="154690"/>
                </a:lnTo>
                <a:cubicBezTo>
                  <a:pt x="909884" y="124112"/>
                  <a:pt x="876425" y="105765"/>
                  <a:pt x="840087" y="105765"/>
                </a:cubicBezTo>
                <a:lnTo>
                  <a:pt x="633573" y="105765"/>
                </a:lnTo>
                <a:cubicBezTo>
                  <a:pt x="621341" y="105765"/>
                  <a:pt x="611267" y="95692"/>
                  <a:pt x="611267" y="83461"/>
                </a:cubicBezTo>
                <a:cubicBezTo>
                  <a:pt x="611267" y="61876"/>
                  <a:pt x="593997" y="44608"/>
                  <a:pt x="572770" y="44608"/>
                </a:cubicBezTo>
                <a:close/>
                <a:moveTo>
                  <a:pt x="572770" y="0"/>
                </a:moveTo>
                <a:cubicBezTo>
                  <a:pt x="610907" y="0"/>
                  <a:pt x="643287" y="25902"/>
                  <a:pt x="653001" y="61156"/>
                </a:cubicBezTo>
                <a:lnTo>
                  <a:pt x="840087" y="61156"/>
                </a:lnTo>
                <a:cubicBezTo>
                  <a:pt x="891895" y="61156"/>
                  <a:pt x="939027" y="87058"/>
                  <a:pt x="967090" y="130587"/>
                </a:cubicBezTo>
                <a:lnTo>
                  <a:pt x="1099129" y="337440"/>
                </a:lnTo>
                <a:cubicBezTo>
                  <a:pt x="1100568" y="338879"/>
                  <a:pt x="1101647" y="340677"/>
                  <a:pt x="1102367" y="342476"/>
                </a:cubicBezTo>
                <a:lnTo>
                  <a:pt x="1105965" y="347513"/>
                </a:lnTo>
                <a:cubicBezTo>
                  <a:pt x="1106324" y="348592"/>
                  <a:pt x="1107044" y="349311"/>
                  <a:pt x="1107044" y="350031"/>
                </a:cubicBezTo>
                <a:cubicBezTo>
                  <a:pt x="1125033" y="380249"/>
                  <a:pt x="1137266" y="414425"/>
                  <a:pt x="1142302" y="450040"/>
                </a:cubicBezTo>
                <a:cubicBezTo>
                  <a:pt x="1150577" y="507239"/>
                  <a:pt x="1140504" y="566956"/>
                  <a:pt x="1113520" y="617680"/>
                </a:cubicBezTo>
                <a:cubicBezTo>
                  <a:pt x="1107764" y="628472"/>
                  <a:pt x="1094452" y="632789"/>
                  <a:pt x="1083299" y="627033"/>
                </a:cubicBezTo>
                <a:cubicBezTo>
                  <a:pt x="1072505" y="620918"/>
                  <a:pt x="1068188" y="607607"/>
                  <a:pt x="1073944" y="596815"/>
                </a:cubicBezTo>
                <a:cubicBezTo>
                  <a:pt x="1112441" y="523427"/>
                  <a:pt x="1108483" y="437808"/>
                  <a:pt x="1067108" y="369817"/>
                </a:cubicBezTo>
                <a:lnTo>
                  <a:pt x="1062071" y="361902"/>
                </a:lnTo>
                <a:cubicBezTo>
                  <a:pt x="1053797" y="349671"/>
                  <a:pt x="1044082" y="337440"/>
                  <a:pt x="1032929" y="326647"/>
                </a:cubicBezTo>
                <a:cubicBezTo>
                  <a:pt x="942984" y="236711"/>
                  <a:pt x="796913" y="236711"/>
                  <a:pt x="707328" y="326647"/>
                </a:cubicBezTo>
                <a:cubicBezTo>
                  <a:pt x="629256" y="404352"/>
                  <a:pt x="618822" y="524147"/>
                  <a:pt x="675308" y="613003"/>
                </a:cubicBezTo>
                <a:lnTo>
                  <a:pt x="802670" y="486014"/>
                </a:lnTo>
                <a:cubicBezTo>
                  <a:pt x="810945" y="477380"/>
                  <a:pt x="825336" y="477380"/>
                  <a:pt x="833971" y="486014"/>
                </a:cubicBezTo>
                <a:lnTo>
                  <a:pt x="880023" y="532061"/>
                </a:lnTo>
                <a:lnTo>
                  <a:pt x="931471" y="480618"/>
                </a:lnTo>
                <a:cubicBezTo>
                  <a:pt x="922117" y="478100"/>
                  <a:pt x="915281" y="469466"/>
                  <a:pt x="915281" y="459033"/>
                </a:cubicBezTo>
                <a:cubicBezTo>
                  <a:pt x="915281" y="446802"/>
                  <a:pt x="925355" y="436729"/>
                  <a:pt x="937588" y="436729"/>
                </a:cubicBezTo>
                <a:lnTo>
                  <a:pt x="984719" y="436729"/>
                </a:lnTo>
                <a:cubicBezTo>
                  <a:pt x="997311" y="436729"/>
                  <a:pt x="1007385" y="446802"/>
                  <a:pt x="1007385" y="459033"/>
                </a:cubicBezTo>
                <a:lnTo>
                  <a:pt x="1007385" y="506519"/>
                </a:lnTo>
                <a:cubicBezTo>
                  <a:pt x="1007385" y="518751"/>
                  <a:pt x="997311" y="528823"/>
                  <a:pt x="984719" y="528823"/>
                </a:cubicBezTo>
                <a:cubicBezTo>
                  <a:pt x="974285" y="528823"/>
                  <a:pt x="965650" y="521629"/>
                  <a:pt x="963132" y="512275"/>
                </a:cubicBezTo>
                <a:lnTo>
                  <a:pt x="895853" y="579547"/>
                </a:lnTo>
                <a:cubicBezTo>
                  <a:pt x="891536" y="583864"/>
                  <a:pt x="886139" y="586382"/>
                  <a:pt x="880023" y="586382"/>
                </a:cubicBezTo>
                <a:cubicBezTo>
                  <a:pt x="873906" y="586382"/>
                  <a:pt x="868510" y="583864"/>
                  <a:pt x="864552" y="579547"/>
                </a:cubicBezTo>
                <a:lnTo>
                  <a:pt x="818140" y="533500"/>
                </a:lnTo>
                <a:lnTo>
                  <a:pt x="703371" y="648618"/>
                </a:lnTo>
                <a:cubicBezTo>
                  <a:pt x="704810" y="649697"/>
                  <a:pt x="705529" y="651136"/>
                  <a:pt x="707328" y="652216"/>
                </a:cubicBezTo>
                <a:cubicBezTo>
                  <a:pt x="776766" y="722006"/>
                  <a:pt x="883261" y="739993"/>
                  <a:pt x="971407" y="696464"/>
                </a:cubicBezTo>
                <a:cubicBezTo>
                  <a:pt x="982560" y="690708"/>
                  <a:pt x="995872" y="695385"/>
                  <a:pt x="1001628" y="706537"/>
                </a:cubicBezTo>
                <a:cubicBezTo>
                  <a:pt x="1007025" y="717689"/>
                  <a:pt x="1002348" y="730999"/>
                  <a:pt x="991555" y="736396"/>
                </a:cubicBezTo>
                <a:cubicBezTo>
                  <a:pt x="952698" y="755462"/>
                  <a:pt x="911324" y="764815"/>
                  <a:pt x="869949" y="764815"/>
                </a:cubicBezTo>
                <a:cubicBezTo>
                  <a:pt x="798712" y="764815"/>
                  <a:pt x="728195" y="736755"/>
                  <a:pt x="675308" y="684233"/>
                </a:cubicBezTo>
                <a:cubicBezTo>
                  <a:pt x="655520" y="664087"/>
                  <a:pt x="639330" y="641783"/>
                  <a:pt x="626737" y="618040"/>
                </a:cubicBezTo>
                <a:cubicBezTo>
                  <a:pt x="613066" y="632070"/>
                  <a:pt x="593638" y="640704"/>
                  <a:pt x="572411" y="640704"/>
                </a:cubicBezTo>
                <a:cubicBezTo>
                  <a:pt x="551184" y="640704"/>
                  <a:pt x="532115" y="632070"/>
                  <a:pt x="518444" y="618040"/>
                </a:cubicBezTo>
                <a:cubicBezTo>
                  <a:pt x="472032" y="705098"/>
                  <a:pt x="380288" y="764456"/>
                  <a:pt x="274872" y="764456"/>
                </a:cubicBezTo>
                <a:cubicBezTo>
                  <a:pt x="123405" y="764456"/>
                  <a:pt x="0" y="641063"/>
                  <a:pt x="0" y="489611"/>
                </a:cubicBezTo>
                <a:cubicBezTo>
                  <a:pt x="0" y="438887"/>
                  <a:pt x="13312" y="391761"/>
                  <a:pt x="37417" y="350750"/>
                </a:cubicBezTo>
                <a:cubicBezTo>
                  <a:pt x="38137" y="349671"/>
                  <a:pt x="38497" y="348952"/>
                  <a:pt x="38857" y="347513"/>
                </a:cubicBezTo>
                <a:lnTo>
                  <a:pt x="178091" y="130587"/>
                </a:lnTo>
                <a:cubicBezTo>
                  <a:pt x="205795" y="87058"/>
                  <a:pt x="253286" y="61156"/>
                  <a:pt x="304734" y="61156"/>
                </a:cubicBezTo>
                <a:lnTo>
                  <a:pt x="492539" y="61156"/>
                </a:lnTo>
                <a:cubicBezTo>
                  <a:pt x="502253" y="25902"/>
                  <a:pt x="534634" y="0"/>
                  <a:pt x="57277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35" name="TextBox 10">
            <a:extLst>
              <a:ext uri="{FF2B5EF4-FFF2-40B4-BE49-F238E27FC236}">
                <a16:creationId xmlns:a16="http://schemas.microsoft.com/office/drawing/2014/main" id="{70D051F6-FDED-4FB7-B3D1-E83D29FF8B80}"/>
              </a:ext>
            </a:extLst>
          </p:cNvPr>
          <p:cNvSpPr txBox="1"/>
          <p:nvPr/>
        </p:nvSpPr>
        <p:spPr>
          <a:xfrm>
            <a:off x="5796477" y="11699748"/>
            <a:ext cx="299742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u-HU" sz="32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MEGÁLLAPÍTÁS:</a:t>
            </a:r>
            <a:endParaRPr lang="en-US" sz="32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BC0250E0-1862-40AD-AA15-C93BCC166141}"/>
              </a:ext>
            </a:extLst>
          </p:cNvPr>
          <p:cNvSpPr txBox="1">
            <a:spLocks/>
          </p:cNvSpPr>
          <p:nvPr/>
        </p:nvSpPr>
        <p:spPr>
          <a:xfrm>
            <a:off x="10642894" y="11272707"/>
            <a:ext cx="10201987" cy="14388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hu-HU" sz="3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 NARRATÍVA SZERENCSÉS, MERT A LEGFONTOSABB SZEMPONTOK JÓL ÖTVÖZŐDNEK BENNE!</a:t>
            </a:r>
            <a:endParaRPr lang="en-US" sz="32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010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Kép 4">
            <a:extLst>
              <a:ext uri="{FF2B5EF4-FFF2-40B4-BE49-F238E27FC236}">
                <a16:creationId xmlns:a16="http://schemas.microsoft.com/office/drawing/2014/main" id="{796051BA-09DF-4CA0-8F16-314BAC5AE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30757"/>
            <a:ext cx="12668655" cy="10485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7">
            <a:extLst>
              <a:ext uri="{FF2B5EF4-FFF2-40B4-BE49-F238E27FC236}">
                <a16:creationId xmlns:a16="http://schemas.microsoft.com/office/drawing/2014/main" id="{4C48B918-04AF-40E6-8695-EECE2D67E20C}"/>
              </a:ext>
            </a:extLst>
          </p:cNvPr>
          <p:cNvSpPr txBox="1"/>
          <p:nvPr/>
        </p:nvSpPr>
        <p:spPr>
          <a:xfrm>
            <a:off x="2853156" y="876431"/>
            <a:ext cx="1825685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5400" b="1">
                <a:solidFill>
                  <a:srgbClr val="00B0F0"/>
                </a:solidFill>
              </a:rPr>
              <a:t>STRATÉGIAI KOMMMUNIKÁCIÓ ÉS A ZRÍNYI 2026 - ESZKÖZÖK II.</a:t>
            </a:r>
          </a:p>
          <a:p>
            <a:pPr algn="ctr"/>
            <a:r>
              <a:rPr lang="hu-HU" sz="5400" b="1">
                <a:solidFill>
                  <a:srgbClr val="00B0F0"/>
                </a:solidFill>
              </a:rPr>
              <a:t>„ALKOSSUNK HARMÓNIÁT!”</a:t>
            </a:r>
            <a:endParaRPr lang="hu-HU" sz="5400" b="1" dirty="0">
              <a:solidFill>
                <a:srgbClr val="00B0F0"/>
              </a:solidFill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83AA25F3-65D9-471E-8A06-51052FA3AB34}"/>
              </a:ext>
            </a:extLst>
          </p:cNvPr>
          <p:cNvSpPr txBox="1"/>
          <p:nvPr/>
        </p:nvSpPr>
        <p:spPr>
          <a:xfrm>
            <a:off x="13677089" y="3764845"/>
            <a:ext cx="898835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>
                <a:solidFill>
                  <a:srgbClr val="CA252D"/>
                </a:solidFill>
              </a:rPr>
              <a:t>MIÉRT FONTOS A HARMÓNIA? (PÉLDÁK!)</a:t>
            </a:r>
          </a:p>
          <a:p>
            <a:pPr marL="742950" indent="-742950">
              <a:buFont typeface="+mj-lt"/>
              <a:buAutoNum type="arabicPeriod"/>
            </a:pPr>
            <a:r>
              <a:rPr lang="hu-HU" b="1">
                <a:solidFill>
                  <a:srgbClr val="CA252D"/>
                </a:solidFill>
              </a:rPr>
              <a:t> </a:t>
            </a:r>
            <a:r>
              <a:rPr lang="hu-HU" b="1" cap="all">
                <a:solidFill>
                  <a:srgbClr val="CA252D"/>
                </a:solidFill>
              </a:rPr>
              <a:t>hogy biztosítva</a:t>
            </a:r>
          </a:p>
          <a:p>
            <a:r>
              <a:rPr lang="hu-HU" b="1" cap="all">
                <a:solidFill>
                  <a:srgbClr val="CA252D"/>
                </a:solidFill>
              </a:rPr>
              <a:t>legyen a társadalomból építkező hátország, amely</a:t>
            </a:r>
          </a:p>
          <a:p>
            <a:r>
              <a:rPr lang="hu-HU" b="1" cap="all">
                <a:solidFill>
                  <a:srgbClr val="CA252D"/>
                </a:solidFill>
              </a:rPr>
              <a:t>önként, de tudatosan gondolkodik és tesz az ország</a:t>
            </a:r>
          </a:p>
          <a:p>
            <a:r>
              <a:rPr lang="hu-HU" b="1" cap="all">
                <a:solidFill>
                  <a:srgbClr val="CA252D"/>
                </a:solidFill>
              </a:rPr>
              <a:t>Biztonságáért!</a:t>
            </a:r>
          </a:p>
          <a:p>
            <a:r>
              <a:rPr lang="hu-HU" b="1" cap="all">
                <a:solidFill>
                  <a:srgbClr val="CA252D"/>
                </a:solidFill>
              </a:rPr>
              <a:t>2. A szövetségesi elkötelezettség bizonyítására.</a:t>
            </a:r>
          </a:p>
          <a:p>
            <a:r>
              <a:rPr lang="hu-HU" b="1" cap="all">
                <a:solidFill>
                  <a:srgbClr val="CA252D"/>
                </a:solidFill>
              </a:rPr>
              <a:t>3.Hitelességi kérdés is!</a:t>
            </a:r>
          </a:p>
          <a:p>
            <a:endParaRPr lang="hu-HU" dirty="0"/>
          </a:p>
        </p:txBody>
      </p:sp>
      <p:pic>
        <p:nvPicPr>
          <p:cNvPr id="4" name="Kép 3" descr="A képen rajz, étel látható&#10;&#10;Automatikusan generált leírás">
            <a:extLst>
              <a:ext uri="{FF2B5EF4-FFF2-40B4-BE49-F238E27FC236}">
                <a16:creationId xmlns:a16="http://schemas.microsoft.com/office/drawing/2014/main" id="{47E6B676-E3A9-416A-9DCE-1301CB93C3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8068" y="9486089"/>
            <a:ext cx="5544766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ím 1">
            <a:extLst>
              <a:ext uri="{FF2B5EF4-FFF2-40B4-BE49-F238E27FC236}">
                <a16:creationId xmlns:a16="http://schemas.microsoft.com/office/drawing/2014/main" id="{C1CE30E5-6CF6-4A7C-8590-F556E1834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b="1" dirty="0">
                <a:solidFill>
                  <a:srgbClr val="FF0000"/>
                </a:solidFill>
              </a:rPr>
              <a:t>KÖVETKEZTETÉSEK:</a:t>
            </a:r>
          </a:p>
        </p:txBody>
      </p:sp>
      <p:sp>
        <p:nvSpPr>
          <p:cNvPr id="11267" name="Tartalom helye 2">
            <a:extLst>
              <a:ext uri="{FF2B5EF4-FFF2-40B4-BE49-F238E27FC236}">
                <a16:creationId xmlns:a16="http://schemas.microsoft.com/office/drawing/2014/main" id="{3CF3D6CA-B60E-4B6B-8F2A-9EB9156AD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9225" y="3200400"/>
            <a:ext cx="16459200" cy="9274176"/>
          </a:xfrm>
        </p:spPr>
        <p:txBody>
          <a:bodyPr/>
          <a:lstStyle/>
          <a:p>
            <a:r>
              <a:rPr lang="hu-HU" altLang="hu-HU" b="1" dirty="0">
                <a:solidFill>
                  <a:schemeClr val="accent6">
                    <a:lumMod val="50000"/>
                  </a:schemeClr>
                </a:solidFill>
              </a:rPr>
              <a:t>A Zrínyi 2026 Programban kimutathatók a stratégiai kommunikáció egyes összetevői(dimenziói)</a:t>
            </a:r>
          </a:p>
          <a:p>
            <a:r>
              <a:rPr lang="hu-HU" altLang="hu-HU" b="1" dirty="0">
                <a:solidFill>
                  <a:schemeClr val="accent6">
                    <a:lumMod val="50000"/>
                  </a:schemeClr>
                </a:solidFill>
              </a:rPr>
              <a:t>A stratégiai kommunikáció legfontosabb alakítóinak/formálóinak a haderő és az állam tekinthető</a:t>
            </a:r>
          </a:p>
          <a:p>
            <a:r>
              <a:rPr lang="hu-HU" altLang="hu-HU" b="1" dirty="0">
                <a:solidFill>
                  <a:schemeClr val="accent6">
                    <a:lumMod val="50000"/>
                  </a:schemeClr>
                </a:solidFill>
              </a:rPr>
              <a:t>A Zrínyi 2026 Program kiváló lehetőség a stratégiai kommunikáció szempontjából is, de kiemelt figyelmet kell fordítani a mérhetőségre!</a:t>
            </a:r>
          </a:p>
          <a:p>
            <a:endParaRPr lang="hu-HU" altLang="hu-H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GPIA - Theme 03 - Light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1DE7D8"/>
      </a:accent1>
      <a:accent2>
        <a:srgbClr val="29CEDC"/>
      </a:accent2>
      <a:accent3>
        <a:srgbClr val="34B9DF"/>
      </a:accent3>
      <a:accent4>
        <a:srgbClr val="42A6E3"/>
      </a:accent4>
      <a:accent5>
        <a:srgbClr val="5091E7"/>
      </a:accent5>
      <a:accent6>
        <a:srgbClr val="5D76EA"/>
      </a:accent6>
      <a:hlink>
        <a:srgbClr val="F33B48"/>
      </a:hlink>
      <a:folHlink>
        <a:srgbClr val="FFC0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86250</TotalTime>
  <Words>650</Words>
  <Application>Microsoft Office PowerPoint</Application>
  <PresentationFormat>Egyéni</PresentationFormat>
  <Paragraphs>90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8" baseType="lpstr">
      <vt:lpstr>Arial</vt:lpstr>
      <vt:lpstr>Calibri</vt:lpstr>
      <vt:lpstr>Lato</vt:lpstr>
      <vt:lpstr>Lato Light</vt:lpstr>
      <vt:lpstr>Open Sans Light</vt:lpstr>
      <vt:lpstr>Poppins</vt:lpstr>
      <vt:lpstr>Poppins Light</vt:lpstr>
      <vt:lpstr>Office Theme</vt:lpstr>
      <vt:lpstr>PowerPoint-bemutató</vt:lpstr>
      <vt:lpstr>PowerPoint-bemutató</vt:lpstr>
      <vt:lpstr>„…nem a legkiválóbb erény minden csatában harcolni és győzni, a legmagasabb szintű kiválóság az ellenség ellenállásának harc nélkül való megtörésében rejlik…„</vt:lpstr>
      <vt:lpstr>PowerPoint-bemutató</vt:lpstr>
      <vt:lpstr>PowerPoint-bemutató</vt:lpstr>
      <vt:lpstr>PowerPoint-bemutató</vt:lpstr>
      <vt:lpstr>PowerPoint-bemutató</vt:lpstr>
      <vt:lpstr>PowerPoint-bemutató</vt:lpstr>
      <vt:lpstr>KÖVETKEZTETÉSEK: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NJ</dc:creator>
  <cp:keywords/>
  <dc:description/>
  <cp:lastModifiedBy>NJ</cp:lastModifiedBy>
  <cp:revision>15457</cp:revision>
  <cp:lastPrinted>2019-05-26T17:52:52Z</cp:lastPrinted>
  <dcterms:created xsi:type="dcterms:W3CDTF">2014-11-12T21:47:38Z</dcterms:created>
  <dcterms:modified xsi:type="dcterms:W3CDTF">2019-11-13T16:31:13Z</dcterms:modified>
  <cp:category/>
</cp:coreProperties>
</file>